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65" r:id="rId3"/>
    <p:sldId id="261" r:id="rId4"/>
    <p:sldId id="260" r:id="rId5"/>
    <p:sldId id="265" r:id="rId6"/>
    <p:sldId id="263" r:id="rId7"/>
    <p:sldId id="268" r:id="rId8"/>
    <p:sldId id="304" r:id="rId9"/>
    <p:sldId id="30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74BF"/>
    <a:srgbClr val="FFFF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52" autoAdjust="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21BB2-0D0F-4514-A3BC-89774C23C186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17B5-E8B3-4630-B9EF-457D0D649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Interphase: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4215076-5918-4920-A547-CF7A483A6CB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 the drawings on the screen in order of their life cycle.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 the correct order in the life cycle of cells.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7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Interphase: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Prophase: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8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Metaphase: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0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Anaphase: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Telophase: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Cytokinesis: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cytoplasmic division of a cell at the end of mitosis or meiosis, bringing about the separation into two daughter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four parts are involved in Mitosis? Which two parts are in</a:t>
            </a:r>
            <a:r>
              <a:rPr lang="en-US" baseline="0" dirty="0" smtClean="0"/>
              <a:t> between Mitosis?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17B5-E8B3-4630-B9EF-457D0D649C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5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3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4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E02D-2B6E-44B0-A8C3-C79B17DE9F0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005A-1A4F-43FB-9AB0-303698A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15/4594268/slides/slide_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48358" r="12618"/>
          <a:stretch/>
        </p:blipFill>
        <p:spPr bwMode="auto">
          <a:xfrm>
            <a:off x="1173707" y="409433"/>
            <a:ext cx="9321421" cy="61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554281">
            <a:off x="7142206" y="990744"/>
            <a:ext cx="483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CELL CYCLE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281684" y="1228299"/>
            <a:ext cx="1119116" cy="914400"/>
          </a:xfrm>
          <a:custGeom>
            <a:avLst/>
            <a:gdLst>
              <a:gd name="connsiteX0" fmla="*/ 900752 w 1119116"/>
              <a:gd name="connsiteY0" fmla="*/ 95534 h 914400"/>
              <a:gd name="connsiteX1" fmla="*/ 832513 w 1119116"/>
              <a:gd name="connsiteY1" fmla="*/ 54591 h 914400"/>
              <a:gd name="connsiteX2" fmla="*/ 696035 w 1119116"/>
              <a:gd name="connsiteY2" fmla="*/ 27295 h 914400"/>
              <a:gd name="connsiteX3" fmla="*/ 504967 w 1119116"/>
              <a:gd name="connsiteY3" fmla="*/ 0 h 914400"/>
              <a:gd name="connsiteX4" fmla="*/ 300250 w 1119116"/>
              <a:gd name="connsiteY4" fmla="*/ 27295 h 914400"/>
              <a:gd name="connsiteX5" fmla="*/ 218364 w 1119116"/>
              <a:gd name="connsiteY5" fmla="*/ 81886 h 914400"/>
              <a:gd name="connsiteX6" fmla="*/ 163773 w 1119116"/>
              <a:gd name="connsiteY6" fmla="*/ 163773 h 914400"/>
              <a:gd name="connsiteX7" fmla="*/ 95534 w 1119116"/>
              <a:gd name="connsiteY7" fmla="*/ 245659 h 914400"/>
              <a:gd name="connsiteX8" fmla="*/ 68238 w 1119116"/>
              <a:gd name="connsiteY8" fmla="*/ 327546 h 914400"/>
              <a:gd name="connsiteX9" fmla="*/ 40943 w 1119116"/>
              <a:gd name="connsiteY9" fmla="*/ 368489 h 914400"/>
              <a:gd name="connsiteX10" fmla="*/ 13647 w 1119116"/>
              <a:gd name="connsiteY10" fmla="*/ 450376 h 914400"/>
              <a:gd name="connsiteX11" fmla="*/ 0 w 1119116"/>
              <a:gd name="connsiteY11" fmla="*/ 491319 h 914400"/>
              <a:gd name="connsiteX12" fmla="*/ 13647 w 1119116"/>
              <a:gd name="connsiteY12" fmla="*/ 709683 h 914400"/>
              <a:gd name="connsiteX13" fmla="*/ 27295 w 1119116"/>
              <a:gd name="connsiteY13" fmla="*/ 750626 h 914400"/>
              <a:gd name="connsiteX14" fmla="*/ 109182 w 1119116"/>
              <a:gd name="connsiteY14" fmla="*/ 777922 h 914400"/>
              <a:gd name="connsiteX15" fmla="*/ 150125 w 1119116"/>
              <a:gd name="connsiteY15" fmla="*/ 791570 h 914400"/>
              <a:gd name="connsiteX16" fmla="*/ 191068 w 1119116"/>
              <a:gd name="connsiteY16" fmla="*/ 805217 h 914400"/>
              <a:gd name="connsiteX17" fmla="*/ 232012 w 1119116"/>
              <a:gd name="connsiteY17" fmla="*/ 818865 h 914400"/>
              <a:gd name="connsiteX18" fmla="*/ 272955 w 1119116"/>
              <a:gd name="connsiteY18" fmla="*/ 846161 h 914400"/>
              <a:gd name="connsiteX19" fmla="*/ 354841 w 1119116"/>
              <a:gd name="connsiteY19" fmla="*/ 873456 h 914400"/>
              <a:gd name="connsiteX20" fmla="*/ 395785 w 1119116"/>
              <a:gd name="connsiteY20" fmla="*/ 887104 h 914400"/>
              <a:gd name="connsiteX21" fmla="*/ 491319 w 1119116"/>
              <a:gd name="connsiteY21" fmla="*/ 914400 h 914400"/>
              <a:gd name="connsiteX22" fmla="*/ 805217 w 1119116"/>
              <a:gd name="connsiteY22" fmla="*/ 900752 h 914400"/>
              <a:gd name="connsiteX23" fmla="*/ 846161 w 1119116"/>
              <a:gd name="connsiteY23" fmla="*/ 873456 h 914400"/>
              <a:gd name="connsiteX24" fmla="*/ 887104 w 1119116"/>
              <a:gd name="connsiteY24" fmla="*/ 859808 h 914400"/>
              <a:gd name="connsiteX25" fmla="*/ 968991 w 1119116"/>
              <a:gd name="connsiteY25" fmla="*/ 818865 h 914400"/>
              <a:gd name="connsiteX26" fmla="*/ 1064525 w 1119116"/>
              <a:gd name="connsiteY26" fmla="*/ 696035 h 914400"/>
              <a:gd name="connsiteX27" fmla="*/ 1119116 w 1119116"/>
              <a:gd name="connsiteY27" fmla="*/ 586853 h 914400"/>
              <a:gd name="connsiteX28" fmla="*/ 1105468 w 1119116"/>
              <a:gd name="connsiteY28" fmla="*/ 327546 h 914400"/>
              <a:gd name="connsiteX29" fmla="*/ 1091820 w 1119116"/>
              <a:gd name="connsiteY29" fmla="*/ 272955 h 914400"/>
              <a:gd name="connsiteX30" fmla="*/ 1064525 w 1119116"/>
              <a:gd name="connsiteY30" fmla="*/ 232011 h 914400"/>
              <a:gd name="connsiteX31" fmla="*/ 1050877 w 1119116"/>
              <a:gd name="connsiteY31" fmla="*/ 191068 h 914400"/>
              <a:gd name="connsiteX32" fmla="*/ 1009934 w 1119116"/>
              <a:gd name="connsiteY32" fmla="*/ 150125 h 914400"/>
              <a:gd name="connsiteX33" fmla="*/ 900752 w 1119116"/>
              <a:gd name="connsiteY33" fmla="*/ 95534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19116" h="914400">
                <a:moveTo>
                  <a:pt x="900752" y="95534"/>
                </a:moveTo>
                <a:cubicBezTo>
                  <a:pt x="871182" y="79612"/>
                  <a:pt x="856753" y="65364"/>
                  <a:pt x="832513" y="54591"/>
                </a:cubicBezTo>
                <a:cubicBezTo>
                  <a:pt x="807444" y="43449"/>
                  <a:pt x="713265" y="30428"/>
                  <a:pt x="696035" y="27295"/>
                </a:cubicBezTo>
                <a:cubicBezTo>
                  <a:pt x="559468" y="2464"/>
                  <a:pt x="700460" y="21720"/>
                  <a:pt x="504967" y="0"/>
                </a:cubicBezTo>
                <a:cubicBezTo>
                  <a:pt x="493348" y="968"/>
                  <a:pt x="349440" y="-33"/>
                  <a:pt x="300250" y="27295"/>
                </a:cubicBezTo>
                <a:cubicBezTo>
                  <a:pt x="271573" y="43227"/>
                  <a:pt x="218364" y="81886"/>
                  <a:pt x="218364" y="81886"/>
                </a:cubicBezTo>
                <a:cubicBezTo>
                  <a:pt x="200167" y="109182"/>
                  <a:pt x="186970" y="140576"/>
                  <a:pt x="163773" y="163773"/>
                </a:cubicBezTo>
                <a:cubicBezTo>
                  <a:pt x="138059" y="189486"/>
                  <a:pt x="110735" y="211456"/>
                  <a:pt x="95534" y="245659"/>
                </a:cubicBezTo>
                <a:cubicBezTo>
                  <a:pt x="83849" y="271951"/>
                  <a:pt x="84198" y="303606"/>
                  <a:pt x="68238" y="327546"/>
                </a:cubicBezTo>
                <a:cubicBezTo>
                  <a:pt x="59140" y="341194"/>
                  <a:pt x="47605" y="353500"/>
                  <a:pt x="40943" y="368489"/>
                </a:cubicBezTo>
                <a:cubicBezTo>
                  <a:pt x="29258" y="394781"/>
                  <a:pt x="22745" y="423080"/>
                  <a:pt x="13647" y="450376"/>
                </a:cubicBezTo>
                <a:lnTo>
                  <a:pt x="0" y="491319"/>
                </a:lnTo>
                <a:cubicBezTo>
                  <a:pt x="4549" y="564107"/>
                  <a:pt x="6012" y="637154"/>
                  <a:pt x="13647" y="709683"/>
                </a:cubicBezTo>
                <a:cubicBezTo>
                  <a:pt x="15153" y="723990"/>
                  <a:pt x="15589" y="742264"/>
                  <a:pt x="27295" y="750626"/>
                </a:cubicBezTo>
                <a:cubicBezTo>
                  <a:pt x="50708" y="767349"/>
                  <a:pt x="81886" y="768823"/>
                  <a:pt x="109182" y="777922"/>
                </a:cubicBezTo>
                <a:lnTo>
                  <a:pt x="150125" y="791570"/>
                </a:lnTo>
                <a:lnTo>
                  <a:pt x="191068" y="805217"/>
                </a:lnTo>
                <a:lnTo>
                  <a:pt x="232012" y="818865"/>
                </a:lnTo>
                <a:cubicBezTo>
                  <a:pt x="245660" y="827964"/>
                  <a:pt x="257966" y="839499"/>
                  <a:pt x="272955" y="846161"/>
                </a:cubicBezTo>
                <a:cubicBezTo>
                  <a:pt x="299247" y="857846"/>
                  <a:pt x="327546" y="864358"/>
                  <a:pt x="354841" y="873456"/>
                </a:cubicBezTo>
                <a:cubicBezTo>
                  <a:pt x="368489" y="878005"/>
                  <a:pt x="381828" y="883615"/>
                  <a:pt x="395785" y="887104"/>
                </a:cubicBezTo>
                <a:cubicBezTo>
                  <a:pt x="464332" y="904241"/>
                  <a:pt x="432582" y="894820"/>
                  <a:pt x="491319" y="914400"/>
                </a:cubicBezTo>
                <a:cubicBezTo>
                  <a:pt x="595952" y="909851"/>
                  <a:pt x="701176" y="912757"/>
                  <a:pt x="805217" y="900752"/>
                </a:cubicBezTo>
                <a:cubicBezTo>
                  <a:pt x="821512" y="898872"/>
                  <a:pt x="831490" y="880792"/>
                  <a:pt x="846161" y="873456"/>
                </a:cubicBezTo>
                <a:cubicBezTo>
                  <a:pt x="859028" y="867022"/>
                  <a:pt x="874237" y="866242"/>
                  <a:pt x="887104" y="859808"/>
                </a:cubicBezTo>
                <a:cubicBezTo>
                  <a:pt x="992928" y="806896"/>
                  <a:pt x="866079" y="853169"/>
                  <a:pt x="968991" y="818865"/>
                </a:cubicBezTo>
                <a:cubicBezTo>
                  <a:pt x="1107299" y="680557"/>
                  <a:pt x="1021434" y="790836"/>
                  <a:pt x="1064525" y="696035"/>
                </a:cubicBezTo>
                <a:cubicBezTo>
                  <a:pt x="1081363" y="658992"/>
                  <a:pt x="1119116" y="586853"/>
                  <a:pt x="1119116" y="586853"/>
                </a:cubicBezTo>
                <a:cubicBezTo>
                  <a:pt x="1114567" y="500417"/>
                  <a:pt x="1112966" y="413776"/>
                  <a:pt x="1105468" y="327546"/>
                </a:cubicBezTo>
                <a:cubicBezTo>
                  <a:pt x="1103843" y="308859"/>
                  <a:pt x="1099209" y="290195"/>
                  <a:pt x="1091820" y="272955"/>
                </a:cubicBezTo>
                <a:cubicBezTo>
                  <a:pt x="1085359" y="257879"/>
                  <a:pt x="1071860" y="246682"/>
                  <a:pt x="1064525" y="232011"/>
                </a:cubicBezTo>
                <a:cubicBezTo>
                  <a:pt x="1058091" y="219144"/>
                  <a:pt x="1058857" y="203038"/>
                  <a:pt x="1050877" y="191068"/>
                </a:cubicBezTo>
                <a:cubicBezTo>
                  <a:pt x="1040171" y="175009"/>
                  <a:pt x="1025169" y="161974"/>
                  <a:pt x="1009934" y="150125"/>
                </a:cubicBezTo>
                <a:cubicBezTo>
                  <a:pt x="924262" y="83491"/>
                  <a:pt x="930322" y="111456"/>
                  <a:pt x="900752" y="95534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9905" y="386855"/>
            <a:ext cx="40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I</a:t>
            </a:r>
            <a:endParaRPr 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5397" y="1310185"/>
            <a:ext cx="750627" cy="832514"/>
          </a:xfrm>
          <a:custGeom>
            <a:avLst/>
            <a:gdLst>
              <a:gd name="connsiteX0" fmla="*/ 614149 w 750627"/>
              <a:gd name="connsiteY0" fmla="*/ 27296 h 832514"/>
              <a:gd name="connsiteX1" fmla="*/ 545910 w 750627"/>
              <a:gd name="connsiteY1" fmla="*/ 13648 h 832514"/>
              <a:gd name="connsiteX2" fmla="*/ 504967 w 750627"/>
              <a:gd name="connsiteY2" fmla="*/ 0 h 832514"/>
              <a:gd name="connsiteX3" fmla="*/ 232012 w 750627"/>
              <a:gd name="connsiteY3" fmla="*/ 13648 h 832514"/>
              <a:gd name="connsiteX4" fmla="*/ 95534 w 750627"/>
              <a:gd name="connsiteY4" fmla="*/ 150125 h 832514"/>
              <a:gd name="connsiteX5" fmla="*/ 68239 w 750627"/>
              <a:gd name="connsiteY5" fmla="*/ 191069 h 832514"/>
              <a:gd name="connsiteX6" fmla="*/ 40943 w 750627"/>
              <a:gd name="connsiteY6" fmla="*/ 232012 h 832514"/>
              <a:gd name="connsiteX7" fmla="*/ 0 w 750627"/>
              <a:gd name="connsiteY7" fmla="*/ 409433 h 832514"/>
              <a:gd name="connsiteX8" fmla="*/ 13648 w 750627"/>
              <a:gd name="connsiteY8" fmla="*/ 627797 h 832514"/>
              <a:gd name="connsiteX9" fmla="*/ 27296 w 750627"/>
              <a:gd name="connsiteY9" fmla="*/ 682388 h 832514"/>
              <a:gd name="connsiteX10" fmla="*/ 109182 w 750627"/>
              <a:gd name="connsiteY10" fmla="*/ 736979 h 832514"/>
              <a:gd name="connsiteX11" fmla="*/ 191069 w 750627"/>
              <a:gd name="connsiteY11" fmla="*/ 777922 h 832514"/>
              <a:gd name="connsiteX12" fmla="*/ 232012 w 750627"/>
              <a:gd name="connsiteY12" fmla="*/ 805218 h 832514"/>
              <a:gd name="connsiteX13" fmla="*/ 409433 w 750627"/>
              <a:gd name="connsiteY13" fmla="*/ 832514 h 832514"/>
              <a:gd name="connsiteX14" fmla="*/ 600502 w 750627"/>
              <a:gd name="connsiteY14" fmla="*/ 805218 h 832514"/>
              <a:gd name="connsiteX15" fmla="*/ 641445 w 750627"/>
              <a:gd name="connsiteY15" fmla="*/ 777922 h 832514"/>
              <a:gd name="connsiteX16" fmla="*/ 696036 w 750627"/>
              <a:gd name="connsiteY16" fmla="*/ 682388 h 832514"/>
              <a:gd name="connsiteX17" fmla="*/ 723331 w 750627"/>
              <a:gd name="connsiteY17" fmla="*/ 600502 h 832514"/>
              <a:gd name="connsiteX18" fmla="*/ 736979 w 750627"/>
              <a:gd name="connsiteY18" fmla="*/ 559558 h 832514"/>
              <a:gd name="connsiteX19" fmla="*/ 750627 w 750627"/>
              <a:gd name="connsiteY19" fmla="*/ 518615 h 832514"/>
              <a:gd name="connsiteX20" fmla="*/ 736979 w 750627"/>
              <a:gd name="connsiteY20" fmla="*/ 204716 h 832514"/>
              <a:gd name="connsiteX21" fmla="*/ 709684 w 750627"/>
              <a:gd name="connsiteY21" fmla="*/ 122830 h 832514"/>
              <a:gd name="connsiteX22" fmla="*/ 614149 w 750627"/>
              <a:gd name="connsiteY22" fmla="*/ 27296 h 8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0627" h="832514">
                <a:moveTo>
                  <a:pt x="614149" y="27296"/>
                </a:moveTo>
                <a:cubicBezTo>
                  <a:pt x="586853" y="9099"/>
                  <a:pt x="568414" y="19274"/>
                  <a:pt x="545910" y="13648"/>
                </a:cubicBezTo>
                <a:cubicBezTo>
                  <a:pt x="531954" y="10159"/>
                  <a:pt x="519353" y="0"/>
                  <a:pt x="504967" y="0"/>
                </a:cubicBezTo>
                <a:cubicBezTo>
                  <a:pt x="413868" y="0"/>
                  <a:pt x="322997" y="9099"/>
                  <a:pt x="232012" y="13648"/>
                </a:cubicBezTo>
                <a:cubicBezTo>
                  <a:pt x="122831" y="86435"/>
                  <a:pt x="168320" y="40945"/>
                  <a:pt x="95534" y="150125"/>
                </a:cubicBezTo>
                <a:lnTo>
                  <a:pt x="68239" y="191069"/>
                </a:lnTo>
                <a:lnTo>
                  <a:pt x="40943" y="232012"/>
                </a:lnTo>
                <a:cubicBezTo>
                  <a:pt x="3476" y="344416"/>
                  <a:pt x="17717" y="285416"/>
                  <a:pt x="0" y="409433"/>
                </a:cubicBezTo>
                <a:cubicBezTo>
                  <a:pt x="4549" y="482221"/>
                  <a:pt x="6391" y="555229"/>
                  <a:pt x="13648" y="627797"/>
                </a:cubicBezTo>
                <a:cubicBezTo>
                  <a:pt x="15514" y="646461"/>
                  <a:pt x="14944" y="668272"/>
                  <a:pt x="27296" y="682388"/>
                </a:cubicBezTo>
                <a:cubicBezTo>
                  <a:pt x="48898" y="707076"/>
                  <a:pt x="81887" y="718782"/>
                  <a:pt x="109182" y="736979"/>
                </a:cubicBezTo>
                <a:cubicBezTo>
                  <a:pt x="162096" y="772256"/>
                  <a:pt x="134563" y="759088"/>
                  <a:pt x="191069" y="777922"/>
                </a:cubicBezTo>
                <a:cubicBezTo>
                  <a:pt x="204717" y="787021"/>
                  <a:pt x="217341" y="797882"/>
                  <a:pt x="232012" y="805218"/>
                </a:cubicBezTo>
                <a:cubicBezTo>
                  <a:pt x="281197" y="829811"/>
                  <a:pt x="370292" y="828600"/>
                  <a:pt x="409433" y="832514"/>
                </a:cubicBezTo>
                <a:cubicBezTo>
                  <a:pt x="447786" y="829027"/>
                  <a:pt x="547991" y="831474"/>
                  <a:pt x="600502" y="805218"/>
                </a:cubicBezTo>
                <a:cubicBezTo>
                  <a:pt x="615173" y="797882"/>
                  <a:pt x="627797" y="787021"/>
                  <a:pt x="641445" y="777922"/>
                </a:cubicBezTo>
                <a:cubicBezTo>
                  <a:pt x="683191" y="652688"/>
                  <a:pt x="613409" y="847644"/>
                  <a:pt x="696036" y="682388"/>
                </a:cubicBezTo>
                <a:cubicBezTo>
                  <a:pt x="708903" y="656654"/>
                  <a:pt x="714233" y="627797"/>
                  <a:pt x="723331" y="600502"/>
                </a:cubicBezTo>
                <a:lnTo>
                  <a:pt x="736979" y="559558"/>
                </a:lnTo>
                <a:lnTo>
                  <a:pt x="750627" y="518615"/>
                </a:lnTo>
                <a:cubicBezTo>
                  <a:pt x="746078" y="413982"/>
                  <a:pt x="747756" y="308892"/>
                  <a:pt x="736979" y="204716"/>
                </a:cubicBezTo>
                <a:cubicBezTo>
                  <a:pt x="734018" y="176097"/>
                  <a:pt x="730029" y="143174"/>
                  <a:pt x="709684" y="122830"/>
                </a:cubicBezTo>
                <a:cubicBezTo>
                  <a:pt x="661547" y="74694"/>
                  <a:pt x="641445" y="45493"/>
                  <a:pt x="614149" y="27296"/>
                </a:cubicBezTo>
                <a:close/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4071" y="386855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P</a:t>
            </a:r>
            <a:endParaRPr lang="en-US" sz="5400" b="1" cap="none" spc="0" dirty="0">
              <a:ln w="22225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178722" y="3084394"/>
            <a:ext cx="1132765" cy="928048"/>
          </a:xfrm>
          <a:custGeom>
            <a:avLst/>
            <a:gdLst>
              <a:gd name="connsiteX0" fmla="*/ 627797 w 1132765"/>
              <a:gd name="connsiteY0" fmla="*/ 95534 h 928048"/>
              <a:gd name="connsiteX1" fmla="*/ 559559 w 1132765"/>
              <a:gd name="connsiteY1" fmla="*/ 54591 h 928048"/>
              <a:gd name="connsiteX2" fmla="*/ 477672 w 1132765"/>
              <a:gd name="connsiteY2" fmla="*/ 27296 h 928048"/>
              <a:gd name="connsiteX3" fmla="*/ 368490 w 1132765"/>
              <a:gd name="connsiteY3" fmla="*/ 0 h 928048"/>
              <a:gd name="connsiteX4" fmla="*/ 150126 w 1132765"/>
              <a:gd name="connsiteY4" fmla="*/ 13648 h 928048"/>
              <a:gd name="connsiteX5" fmla="*/ 122830 w 1132765"/>
              <a:gd name="connsiteY5" fmla="*/ 54591 h 928048"/>
              <a:gd name="connsiteX6" fmla="*/ 81887 w 1132765"/>
              <a:gd name="connsiteY6" fmla="*/ 81887 h 928048"/>
              <a:gd name="connsiteX7" fmla="*/ 40944 w 1132765"/>
              <a:gd name="connsiteY7" fmla="*/ 163773 h 928048"/>
              <a:gd name="connsiteX8" fmla="*/ 0 w 1132765"/>
              <a:gd name="connsiteY8" fmla="*/ 245660 h 928048"/>
              <a:gd name="connsiteX9" fmla="*/ 13648 w 1132765"/>
              <a:gd name="connsiteY9" fmla="*/ 504967 h 928048"/>
              <a:gd name="connsiteX10" fmla="*/ 27296 w 1132765"/>
              <a:gd name="connsiteY10" fmla="*/ 545910 h 928048"/>
              <a:gd name="connsiteX11" fmla="*/ 54591 w 1132765"/>
              <a:gd name="connsiteY11" fmla="*/ 655093 h 928048"/>
              <a:gd name="connsiteX12" fmla="*/ 109182 w 1132765"/>
              <a:gd name="connsiteY12" fmla="*/ 736979 h 928048"/>
              <a:gd name="connsiteX13" fmla="*/ 136478 w 1132765"/>
              <a:gd name="connsiteY13" fmla="*/ 777922 h 928048"/>
              <a:gd name="connsiteX14" fmla="*/ 218365 w 1132765"/>
              <a:gd name="connsiteY14" fmla="*/ 832513 h 928048"/>
              <a:gd name="connsiteX15" fmla="*/ 259308 w 1132765"/>
              <a:gd name="connsiteY15" fmla="*/ 859809 h 928048"/>
              <a:gd name="connsiteX16" fmla="*/ 300251 w 1132765"/>
              <a:gd name="connsiteY16" fmla="*/ 887105 h 928048"/>
              <a:gd name="connsiteX17" fmla="*/ 395785 w 1132765"/>
              <a:gd name="connsiteY17" fmla="*/ 914400 h 928048"/>
              <a:gd name="connsiteX18" fmla="*/ 436729 w 1132765"/>
              <a:gd name="connsiteY18" fmla="*/ 928048 h 928048"/>
              <a:gd name="connsiteX19" fmla="*/ 859809 w 1132765"/>
              <a:gd name="connsiteY19" fmla="*/ 900752 h 928048"/>
              <a:gd name="connsiteX20" fmla="*/ 1037230 w 1132765"/>
              <a:gd name="connsiteY20" fmla="*/ 832513 h 928048"/>
              <a:gd name="connsiteX21" fmla="*/ 1091821 w 1132765"/>
              <a:gd name="connsiteY21" fmla="*/ 750627 h 928048"/>
              <a:gd name="connsiteX22" fmla="*/ 1119117 w 1132765"/>
              <a:gd name="connsiteY22" fmla="*/ 709684 h 928048"/>
              <a:gd name="connsiteX23" fmla="*/ 1132765 w 1132765"/>
              <a:gd name="connsiteY23" fmla="*/ 655093 h 928048"/>
              <a:gd name="connsiteX24" fmla="*/ 1105469 w 1132765"/>
              <a:gd name="connsiteY24" fmla="*/ 409433 h 928048"/>
              <a:gd name="connsiteX25" fmla="*/ 1078174 w 1132765"/>
              <a:gd name="connsiteY25" fmla="*/ 327546 h 928048"/>
              <a:gd name="connsiteX26" fmla="*/ 1050878 w 1132765"/>
              <a:gd name="connsiteY26" fmla="*/ 286603 h 928048"/>
              <a:gd name="connsiteX27" fmla="*/ 1009935 w 1132765"/>
              <a:gd name="connsiteY27" fmla="*/ 204716 h 928048"/>
              <a:gd name="connsiteX28" fmla="*/ 846162 w 1132765"/>
              <a:gd name="connsiteY28" fmla="*/ 122830 h 928048"/>
              <a:gd name="connsiteX29" fmla="*/ 750627 w 1132765"/>
              <a:gd name="connsiteY29" fmla="*/ 81887 h 928048"/>
              <a:gd name="connsiteX30" fmla="*/ 627797 w 1132765"/>
              <a:gd name="connsiteY30" fmla="*/ 95534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32765" h="928048">
                <a:moveTo>
                  <a:pt x="627797" y="95534"/>
                </a:moveTo>
                <a:cubicBezTo>
                  <a:pt x="595952" y="90985"/>
                  <a:pt x="583708" y="65568"/>
                  <a:pt x="559559" y="54591"/>
                </a:cubicBezTo>
                <a:cubicBezTo>
                  <a:pt x="533366" y="42685"/>
                  <a:pt x="504968" y="36394"/>
                  <a:pt x="477672" y="27296"/>
                </a:cubicBezTo>
                <a:cubicBezTo>
                  <a:pt x="414717" y="6311"/>
                  <a:pt x="450844" y="16471"/>
                  <a:pt x="368490" y="0"/>
                </a:cubicBezTo>
                <a:cubicBezTo>
                  <a:pt x="295702" y="4549"/>
                  <a:pt x="221319" y="-2173"/>
                  <a:pt x="150126" y="13648"/>
                </a:cubicBezTo>
                <a:cubicBezTo>
                  <a:pt x="134114" y="17206"/>
                  <a:pt x="134428" y="42993"/>
                  <a:pt x="122830" y="54591"/>
                </a:cubicBezTo>
                <a:cubicBezTo>
                  <a:pt x="111232" y="66189"/>
                  <a:pt x="95535" y="72788"/>
                  <a:pt x="81887" y="81887"/>
                </a:cubicBezTo>
                <a:cubicBezTo>
                  <a:pt x="47582" y="184799"/>
                  <a:pt x="93857" y="57947"/>
                  <a:pt x="40944" y="163773"/>
                </a:cubicBezTo>
                <a:cubicBezTo>
                  <a:pt x="-15559" y="276778"/>
                  <a:pt x="78224" y="128323"/>
                  <a:pt x="0" y="245660"/>
                </a:cubicBezTo>
                <a:cubicBezTo>
                  <a:pt x="4549" y="332096"/>
                  <a:pt x="5811" y="418767"/>
                  <a:pt x="13648" y="504967"/>
                </a:cubicBezTo>
                <a:cubicBezTo>
                  <a:pt x="14950" y="519294"/>
                  <a:pt x="23807" y="531954"/>
                  <a:pt x="27296" y="545910"/>
                </a:cubicBezTo>
                <a:cubicBezTo>
                  <a:pt x="32794" y="567902"/>
                  <a:pt x="40413" y="629573"/>
                  <a:pt x="54591" y="655093"/>
                </a:cubicBezTo>
                <a:cubicBezTo>
                  <a:pt x="70522" y="683770"/>
                  <a:pt x="90985" y="709684"/>
                  <a:pt x="109182" y="736979"/>
                </a:cubicBezTo>
                <a:cubicBezTo>
                  <a:pt x="118281" y="750627"/>
                  <a:pt x="122830" y="768824"/>
                  <a:pt x="136478" y="777922"/>
                </a:cubicBezTo>
                <a:lnTo>
                  <a:pt x="218365" y="832513"/>
                </a:lnTo>
                <a:lnTo>
                  <a:pt x="259308" y="859809"/>
                </a:lnTo>
                <a:cubicBezTo>
                  <a:pt x="272956" y="868908"/>
                  <a:pt x="284690" y="881918"/>
                  <a:pt x="300251" y="887105"/>
                </a:cubicBezTo>
                <a:cubicBezTo>
                  <a:pt x="398432" y="919831"/>
                  <a:pt x="275809" y="880121"/>
                  <a:pt x="395785" y="914400"/>
                </a:cubicBezTo>
                <a:cubicBezTo>
                  <a:pt x="409618" y="918352"/>
                  <a:pt x="423081" y="923499"/>
                  <a:pt x="436729" y="928048"/>
                </a:cubicBezTo>
                <a:cubicBezTo>
                  <a:pt x="438151" y="927983"/>
                  <a:pt x="777200" y="919110"/>
                  <a:pt x="859809" y="900752"/>
                </a:cubicBezTo>
                <a:cubicBezTo>
                  <a:pt x="945091" y="881801"/>
                  <a:pt x="970836" y="865710"/>
                  <a:pt x="1037230" y="832513"/>
                </a:cubicBezTo>
                <a:lnTo>
                  <a:pt x="1091821" y="750627"/>
                </a:lnTo>
                <a:lnTo>
                  <a:pt x="1119117" y="709684"/>
                </a:lnTo>
                <a:cubicBezTo>
                  <a:pt x="1123666" y="691487"/>
                  <a:pt x="1132765" y="673850"/>
                  <a:pt x="1132765" y="655093"/>
                </a:cubicBezTo>
                <a:cubicBezTo>
                  <a:pt x="1132765" y="597295"/>
                  <a:pt x="1124717" y="480008"/>
                  <a:pt x="1105469" y="409433"/>
                </a:cubicBezTo>
                <a:cubicBezTo>
                  <a:pt x="1097899" y="381675"/>
                  <a:pt x="1094134" y="351486"/>
                  <a:pt x="1078174" y="327546"/>
                </a:cubicBezTo>
                <a:cubicBezTo>
                  <a:pt x="1069075" y="313898"/>
                  <a:pt x="1058214" y="301274"/>
                  <a:pt x="1050878" y="286603"/>
                </a:cubicBezTo>
                <a:cubicBezTo>
                  <a:pt x="1032490" y="249828"/>
                  <a:pt x="1044700" y="235136"/>
                  <a:pt x="1009935" y="204716"/>
                </a:cubicBezTo>
                <a:cubicBezTo>
                  <a:pt x="803781" y="24330"/>
                  <a:pt x="1047162" y="256830"/>
                  <a:pt x="846162" y="122830"/>
                </a:cubicBezTo>
                <a:cubicBezTo>
                  <a:pt x="781202" y="79523"/>
                  <a:pt x="830748" y="105923"/>
                  <a:pt x="750627" y="81887"/>
                </a:cubicBezTo>
                <a:cubicBezTo>
                  <a:pt x="654845" y="53152"/>
                  <a:pt x="659642" y="100083"/>
                  <a:pt x="627797" y="95534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85069" y="2242951"/>
            <a:ext cx="720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M</a:t>
            </a:r>
            <a:endParaRPr lang="en-US" sz="5400" b="1" cap="none" spc="0" dirty="0">
              <a:ln w="22225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994321" y="5213445"/>
            <a:ext cx="1010580" cy="928048"/>
          </a:xfrm>
          <a:custGeom>
            <a:avLst/>
            <a:gdLst>
              <a:gd name="connsiteX0" fmla="*/ 897798 w 1010580"/>
              <a:gd name="connsiteY0" fmla="*/ 68239 h 928048"/>
              <a:gd name="connsiteX1" fmla="*/ 829560 w 1010580"/>
              <a:gd name="connsiteY1" fmla="*/ 13648 h 928048"/>
              <a:gd name="connsiteX2" fmla="*/ 774969 w 1010580"/>
              <a:gd name="connsiteY2" fmla="*/ 0 h 928048"/>
              <a:gd name="connsiteX3" fmla="*/ 351888 w 1010580"/>
              <a:gd name="connsiteY3" fmla="*/ 13648 h 928048"/>
              <a:gd name="connsiteX4" fmla="*/ 310945 w 1010580"/>
              <a:gd name="connsiteY4" fmla="*/ 40943 h 928048"/>
              <a:gd name="connsiteX5" fmla="*/ 256354 w 1010580"/>
              <a:gd name="connsiteY5" fmla="*/ 54591 h 928048"/>
              <a:gd name="connsiteX6" fmla="*/ 188115 w 1010580"/>
              <a:gd name="connsiteY6" fmla="*/ 136477 h 928048"/>
              <a:gd name="connsiteX7" fmla="*/ 147172 w 1010580"/>
              <a:gd name="connsiteY7" fmla="*/ 163773 h 928048"/>
              <a:gd name="connsiteX8" fmla="*/ 106228 w 1010580"/>
              <a:gd name="connsiteY8" fmla="*/ 259307 h 928048"/>
              <a:gd name="connsiteX9" fmla="*/ 78933 w 1010580"/>
              <a:gd name="connsiteY9" fmla="*/ 300251 h 928048"/>
              <a:gd name="connsiteX10" fmla="*/ 37989 w 1010580"/>
              <a:gd name="connsiteY10" fmla="*/ 327546 h 928048"/>
              <a:gd name="connsiteX11" fmla="*/ 24342 w 1010580"/>
              <a:gd name="connsiteY11" fmla="*/ 696036 h 928048"/>
              <a:gd name="connsiteX12" fmla="*/ 92580 w 1010580"/>
              <a:gd name="connsiteY12" fmla="*/ 805218 h 928048"/>
              <a:gd name="connsiteX13" fmla="*/ 133524 w 1010580"/>
              <a:gd name="connsiteY13" fmla="*/ 818865 h 928048"/>
              <a:gd name="connsiteX14" fmla="*/ 256354 w 1010580"/>
              <a:gd name="connsiteY14" fmla="*/ 873456 h 928048"/>
              <a:gd name="connsiteX15" fmla="*/ 338240 w 1010580"/>
              <a:gd name="connsiteY15" fmla="*/ 900752 h 928048"/>
              <a:gd name="connsiteX16" fmla="*/ 379183 w 1010580"/>
              <a:gd name="connsiteY16" fmla="*/ 914400 h 928048"/>
              <a:gd name="connsiteX17" fmla="*/ 433775 w 1010580"/>
              <a:gd name="connsiteY17" fmla="*/ 928048 h 928048"/>
              <a:gd name="connsiteX18" fmla="*/ 693082 w 1010580"/>
              <a:gd name="connsiteY18" fmla="*/ 914400 h 928048"/>
              <a:gd name="connsiteX19" fmla="*/ 734025 w 1010580"/>
              <a:gd name="connsiteY19" fmla="*/ 900752 h 928048"/>
              <a:gd name="connsiteX20" fmla="*/ 856855 w 1010580"/>
              <a:gd name="connsiteY20" fmla="*/ 805218 h 928048"/>
              <a:gd name="connsiteX21" fmla="*/ 897798 w 1010580"/>
              <a:gd name="connsiteY21" fmla="*/ 777922 h 928048"/>
              <a:gd name="connsiteX22" fmla="*/ 979685 w 1010580"/>
              <a:gd name="connsiteY22" fmla="*/ 614149 h 928048"/>
              <a:gd name="connsiteX23" fmla="*/ 993333 w 1010580"/>
              <a:gd name="connsiteY23" fmla="*/ 573206 h 928048"/>
              <a:gd name="connsiteX24" fmla="*/ 993333 w 1010580"/>
              <a:gd name="connsiteY24" fmla="*/ 204716 h 928048"/>
              <a:gd name="connsiteX25" fmla="*/ 966037 w 1010580"/>
              <a:gd name="connsiteY25" fmla="*/ 122830 h 928048"/>
              <a:gd name="connsiteX26" fmla="*/ 897798 w 1010580"/>
              <a:gd name="connsiteY26" fmla="*/ 68239 h 92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10580" h="928048">
                <a:moveTo>
                  <a:pt x="897798" y="68239"/>
                </a:moveTo>
                <a:cubicBezTo>
                  <a:pt x="875052" y="50042"/>
                  <a:pt x="855023" y="27795"/>
                  <a:pt x="829560" y="13648"/>
                </a:cubicBezTo>
                <a:cubicBezTo>
                  <a:pt x="813163" y="4539"/>
                  <a:pt x="793726" y="0"/>
                  <a:pt x="774969" y="0"/>
                </a:cubicBezTo>
                <a:cubicBezTo>
                  <a:pt x="633869" y="0"/>
                  <a:pt x="492915" y="9099"/>
                  <a:pt x="351888" y="13648"/>
                </a:cubicBezTo>
                <a:cubicBezTo>
                  <a:pt x="338240" y="22746"/>
                  <a:pt x="326021" y="34482"/>
                  <a:pt x="310945" y="40943"/>
                </a:cubicBezTo>
                <a:cubicBezTo>
                  <a:pt x="293705" y="48332"/>
                  <a:pt x="272640" y="45285"/>
                  <a:pt x="256354" y="54591"/>
                </a:cubicBezTo>
                <a:cubicBezTo>
                  <a:pt x="204182" y="84403"/>
                  <a:pt x="225802" y="98790"/>
                  <a:pt x="188115" y="136477"/>
                </a:cubicBezTo>
                <a:cubicBezTo>
                  <a:pt x="176517" y="148075"/>
                  <a:pt x="160820" y="154674"/>
                  <a:pt x="147172" y="163773"/>
                </a:cubicBezTo>
                <a:cubicBezTo>
                  <a:pt x="131860" y="209709"/>
                  <a:pt x="133213" y="212084"/>
                  <a:pt x="106228" y="259307"/>
                </a:cubicBezTo>
                <a:cubicBezTo>
                  <a:pt x="98090" y="273549"/>
                  <a:pt x="90531" y="288653"/>
                  <a:pt x="78933" y="300251"/>
                </a:cubicBezTo>
                <a:cubicBezTo>
                  <a:pt x="67335" y="311849"/>
                  <a:pt x="51637" y="318448"/>
                  <a:pt x="37989" y="327546"/>
                </a:cubicBezTo>
                <a:cubicBezTo>
                  <a:pt x="-15033" y="486616"/>
                  <a:pt x="-5690" y="425742"/>
                  <a:pt x="24342" y="696036"/>
                </a:cubicBezTo>
                <a:cubicBezTo>
                  <a:pt x="31664" y="761932"/>
                  <a:pt x="42041" y="779949"/>
                  <a:pt x="92580" y="805218"/>
                </a:cubicBezTo>
                <a:cubicBezTo>
                  <a:pt x="105447" y="811652"/>
                  <a:pt x="119876" y="814316"/>
                  <a:pt x="133524" y="818865"/>
                </a:cubicBezTo>
                <a:cubicBezTo>
                  <a:pt x="198408" y="862122"/>
                  <a:pt x="158905" y="840973"/>
                  <a:pt x="256354" y="873456"/>
                </a:cubicBezTo>
                <a:lnTo>
                  <a:pt x="338240" y="900752"/>
                </a:lnTo>
                <a:cubicBezTo>
                  <a:pt x="351888" y="905301"/>
                  <a:pt x="365227" y="910911"/>
                  <a:pt x="379183" y="914400"/>
                </a:cubicBezTo>
                <a:lnTo>
                  <a:pt x="433775" y="928048"/>
                </a:lnTo>
                <a:cubicBezTo>
                  <a:pt x="520211" y="923499"/>
                  <a:pt x="606882" y="922237"/>
                  <a:pt x="693082" y="914400"/>
                </a:cubicBezTo>
                <a:cubicBezTo>
                  <a:pt x="707409" y="913098"/>
                  <a:pt x="721449" y="907738"/>
                  <a:pt x="734025" y="900752"/>
                </a:cubicBezTo>
                <a:cubicBezTo>
                  <a:pt x="858201" y="831765"/>
                  <a:pt x="777283" y="871529"/>
                  <a:pt x="856855" y="805218"/>
                </a:cubicBezTo>
                <a:cubicBezTo>
                  <a:pt x="869456" y="794717"/>
                  <a:pt x="884150" y="787021"/>
                  <a:pt x="897798" y="777922"/>
                </a:cubicBezTo>
                <a:cubicBezTo>
                  <a:pt x="968349" y="672096"/>
                  <a:pt x="942015" y="727158"/>
                  <a:pt x="979685" y="614149"/>
                </a:cubicBezTo>
                <a:lnTo>
                  <a:pt x="993333" y="573206"/>
                </a:lnTo>
                <a:cubicBezTo>
                  <a:pt x="1013405" y="412620"/>
                  <a:pt x="1019079" y="419271"/>
                  <a:pt x="993333" y="204716"/>
                </a:cubicBezTo>
                <a:cubicBezTo>
                  <a:pt x="989905" y="176149"/>
                  <a:pt x="986382" y="143175"/>
                  <a:pt x="966037" y="122830"/>
                </a:cubicBezTo>
                <a:cubicBezTo>
                  <a:pt x="917901" y="74693"/>
                  <a:pt x="920544" y="86436"/>
                  <a:pt x="897798" y="68239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88261" y="4290115"/>
            <a:ext cx="644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A</a:t>
            </a:r>
            <a:endParaRPr lang="en-US" sz="54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279176" y="1347331"/>
            <a:ext cx="682388" cy="1109266"/>
          </a:xfrm>
          <a:custGeom>
            <a:avLst/>
            <a:gdLst>
              <a:gd name="connsiteX0" fmla="*/ 477672 w 682388"/>
              <a:gd name="connsiteY0" fmla="*/ 31093 h 1109266"/>
              <a:gd name="connsiteX1" fmla="*/ 409433 w 682388"/>
              <a:gd name="connsiteY1" fmla="*/ 3797 h 1109266"/>
              <a:gd name="connsiteX2" fmla="*/ 218364 w 682388"/>
              <a:gd name="connsiteY2" fmla="*/ 44741 h 1109266"/>
              <a:gd name="connsiteX3" fmla="*/ 163773 w 682388"/>
              <a:gd name="connsiteY3" fmla="*/ 126627 h 1109266"/>
              <a:gd name="connsiteX4" fmla="*/ 150125 w 682388"/>
              <a:gd name="connsiteY4" fmla="*/ 167570 h 1109266"/>
              <a:gd name="connsiteX5" fmla="*/ 122830 w 682388"/>
              <a:gd name="connsiteY5" fmla="*/ 208514 h 1109266"/>
              <a:gd name="connsiteX6" fmla="*/ 95534 w 682388"/>
              <a:gd name="connsiteY6" fmla="*/ 290400 h 1109266"/>
              <a:gd name="connsiteX7" fmla="*/ 68239 w 682388"/>
              <a:gd name="connsiteY7" fmla="*/ 331344 h 1109266"/>
              <a:gd name="connsiteX8" fmla="*/ 40943 w 682388"/>
              <a:gd name="connsiteY8" fmla="*/ 426878 h 1109266"/>
              <a:gd name="connsiteX9" fmla="*/ 27296 w 682388"/>
              <a:gd name="connsiteY9" fmla="*/ 467821 h 1109266"/>
              <a:gd name="connsiteX10" fmla="*/ 13648 w 682388"/>
              <a:gd name="connsiteY10" fmla="*/ 590651 h 1109266"/>
              <a:gd name="connsiteX11" fmla="*/ 0 w 682388"/>
              <a:gd name="connsiteY11" fmla="*/ 658890 h 1109266"/>
              <a:gd name="connsiteX12" fmla="*/ 13648 w 682388"/>
              <a:gd name="connsiteY12" fmla="*/ 890902 h 1109266"/>
              <a:gd name="connsiteX13" fmla="*/ 40943 w 682388"/>
              <a:gd name="connsiteY13" fmla="*/ 931845 h 1109266"/>
              <a:gd name="connsiteX14" fmla="*/ 54591 w 682388"/>
              <a:gd name="connsiteY14" fmla="*/ 972788 h 1109266"/>
              <a:gd name="connsiteX15" fmla="*/ 177421 w 682388"/>
              <a:gd name="connsiteY15" fmla="*/ 1068323 h 1109266"/>
              <a:gd name="connsiteX16" fmla="*/ 259308 w 682388"/>
              <a:gd name="connsiteY16" fmla="*/ 1095618 h 1109266"/>
              <a:gd name="connsiteX17" fmla="*/ 300251 w 682388"/>
              <a:gd name="connsiteY17" fmla="*/ 1109266 h 1109266"/>
              <a:gd name="connsiteX18" fmla="*/ 395785 w 682388"/>
              <a:gd name="connsiteY18" fmla="*/ 1081970 h 1109266"/>
              <a:gd name="connsiteX19" fmla="*/ 436728 w 682388"/>
              <a:gd name="connsiteY19" fmla="*/ 1054675 h 1109266"/>
              <a:gd name="connsiteX20" fmla="*/ 464024 w 682388"/>
              <a:gd name="connsiteY20" fmla="*/ 1013732 h 1109266"/>
              <a:gd name="connsiteX21" fmla="*/ 504967 w 682388"/>
              <a:gd name="connsiteY21" fmla="*/ 1000084 h 1109266"/>
              <a:gd name="connsiteX22" fmla="*/ 545911 w 682388"/>
              <a:gd name="connsiteY22" fmla="*/ 972788 h 1109266"/>
              <a:gd name="connsiteX23" fmla="*/ 614149 w 682388"/>
              <a:gd name="connsiteY23" fmla="*/ 849959 h 1109266"/>
              <a:gd name="connsiteX24" fmla="*/ 627797 w 682388"/>
              <a:gd name="connsiteY24" fmla="*/ 795368 h 1109266"/>
              <a:gd name="connsiteX25" fmla="*/ 655093 w 682388"/>
              <a:gd name="connsiteY25" fmla="*/ 713481 h 1109266"/>
              <a:gd name="connsiteX26" fmla="*/ 668740 w 682388"/>
              <a:gd name="connsiteY26" fmla="*/ 522412 h 1109266"/>
              <a:gd name="connsiteX27" fmla="*/ 682388 w 682388"/>
              <a:gd name="connsiteY27" fmla="*/ 440526 h 1109266"/>
              <a:gd name="connsiteX28" fmla="*/ 668740 w 682388"/>
              <a:gd name="connsiteY28" fmla="*/ 99332 h 1109266"/>
              <a:gd name="connsiteX29" fmla="*/ 641445 w 682388"/>
              <a:gd name="connsiteY29" fmla="*/ 58388 h 1109266"/>
              <a:gd name="connsiteX30" fmla="*/ 559558 w 682388"/>
              <a:gd name="connsiteY30" fmla="*/ 31093 h 1109266"/>
              <a:gd name="connsiteX31" fmla="*/ 477672 w 682388"/>
              <a:gd name="connsiteY31" fmla="*/ 31093 h 110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2388" h="1109266">
                <a:moveTo>
                  <a:pt x="477672" y="31093"/>
                </a:moveTo>
                <a:cubicBezTo>
                  <a:pt x="452651" y="26544"/>
                  <a:pt x="433884" y="5325"/>
                  <a:pt x="409433" y="3797"/>
                </a:cubicBezTo>
                <a:cubicBezTo>
                  <a:pt x="277995" y="-4418"/>
                  <a:pt x="289684" y="-2806"/>
                  <a:pt x="218364" y="44741"/>
                </a:cubicBezTo>
                <a:cubicBezTo>
                  <a:pt x="200167" y="72036"/>
                  <a:pt x="174147" y="95506"/>
                  <a:pt x="163773" y="126627"/>
                </a:cubicBezTo>
                <a:cubicBezTo>
                  <a:pt x="159224" y="140275"/>
                  <a:pt x="156559" y="154703"/>
                  <a:pt x="150125" y="167570"/>
                </a:cubicBezTo>
                <a:cubicBezTo>
                  <a:pt x="142790" y="182241"/>
                  <a:pt x="129492" y="193525"/>
                  <a:pt x="122830" y="208514"/>
                </a:cubicBezTo>
                <a:cubicBezTo>
                  <a:pt x="111145" y="234806"/>
                  <a:pt x="111493" y="266460"/>
                  <a:pt x="95534" y="290400"/>
                </a:cubicBezTo>
                <a:cubicBezTo>
                  <a:pt x="86436" y="304048"/>
                  <a:pt x="75574" y="316673"/>
                  <a:pt x="68239" y="331344"/>
                </a:cubicBezTo>
                <a:cubicBezTo>
                  <a:pt x="57331" y="353160"/>
                  <a:pt x="46774" y="406470"/>
                  <a:pt x="40943" y="426878"/>
                </a:cubicBezTo>
                <a:cubicBezTo>
                  <a:pt x="36991" y="440710"/>
                  <a:pt x="31845" y="454173"/>
                  <a:pt x="27296" y="467821"/>
                </a:cubicBezTo>
                <a:cubicBezTo>
                  <a:pt x="22747" y="508764"/>
                  <a:pt x="19474" y="549870"/>
                  <a:pt x="13648" y="590651"/>
                </a:cubicBezTo>
                <a:cubicBezTo>
                  <a:pt x="10367" y="613615"/>
                  <a:pt x="0" y="635693"/>
                  <a:pt x="0" y="658890"/>
                </a:cubicBezTo>
                <a:cubicBezTo>
                  <a:pt x="0" y="736361"/>
                  <a:pt x="2156" y="814288"/>
                  <a:pt x="13648" y="890902"/>
                </a:cubicBezTo>
                <a:cubicBezTo>
                  <a:pt x="16081" y="907123"/>
                  <a:pt x="33608" y="917174"/>
                  <a:pt x="40943" y="931845"/>
                </a:cubicBezTo>
                <a:cubicBezTo>
                  <a:pt x="47377" y="944712"/>
                  <a:pt x="46611" y="960818"/>
                  <a:pt x="54591" y="972788"/>
                </a:cubicBezTo>
                <a:cubicBezTo>
                  <a:pt x="74779" y="1003070"/>
                  <a:pt x="154178" y="1060576"/>
                  <a:pt x="177421" y="1068323"/>
                </a:cubicBezTo>
                <a:lnTo>
                  <a:pt x="259308" y="1095618"/>
                </a:lnTo>
                <a:lnTo>
                  <a:pt x="300251" y="1109266"/>
                </a:lnTo>
                <a:cubicBezTo>
                  <a:pt x="317744" y="1104893"/>
                  <a:pt x="376205" y="1091760"/>
                  <a:pt x="395785" y="1081970"/>
                </a:cubicBezTo>
                <a:cubicBezTo>
                  <a:pt x="410456" y="1074635"/>
                  <a:pt x="423080" y="1063773"/>
                  <a:pt x="436728" y="1054675"/>
                </a:cubicBezTo>
                <a:cubicBezTo>
                  <a:pt x="445827" y="1041027"/>
                  <a:pt x="451216" y="1023979"/>
                  <a:pt x="464024" y="1013732"/>
                </a:cubicBezTo>
                <a:cubicBezTo>
                  <a:pt x="475258" y="1004745"/>
                  <a:pt x="492100" y="1006518"/>
                  <a:pt x="504967" y="1000084"/>
                </a:cubicBezTo>
                <a:cubicBezTo>
                  <a:pt x="519638" y="992748"/>
                  <a:pt x="532263" y="981887"/>
                  <a:pt x="545911" y="972788"/>
                </a:cubicBezTo>
                <a:cubicBezTo>
                  <a:pt x="594791" y="899468"/>
                  <a:pt x="596132" y="913018"/>
                  <a:pt x="614149" y="849959"/>
                </a:cubicBezTo>
                <a:cubicBezTo>
                  <a:pt x="619302" y="831924"/>
                  <a:pt x="622407" y="813334"/>
                  <a:pt x="627797" y="795368"/>
                </a:cubicBezTo>
                <a:cubicBezTo>
                  <a:pt x="636065" y="767809"/>
                  <a:pt x="655093" y="713481"/>
                  <a:pt x="655093" y="713481"/>
                </a:cubicBezTo>
                <a:cubicBezTo>
                  <a:pt x="659642" y="649791"/>
                  <a:pt x="662387" y="585947"/>
                  <a:pt x="668740" y="522412"/>
                </a:cubicBezTo>
                <a:cubicBezTo>
                  <a:pt x="671493" y="494877"/>
                  <a:pt x="682388" y="468198"/>
                  <a:pt x="682388" y="440526"/>
                </a:cubicBezTo>
                <a:cubicBezTo>
                  <a:pt x="682388" y="326704"/>
                  <a:pt x="680866" y="212507"/>
                  <a:pt x="668740" y="99332"/>
                </a:cubicBezTo>
                <a:cubicBezTo>
                  <a:pt x="666993" y="83023"/>
                  <a:pt x="655354" y="67081"/>
                  <a:pt x="641445" y="58388"/>
                </a:cubicBezTo>
                <a:cubicBezTo>
                  <a:pt x="617046" y="43139"/>
                  <a:pt x="586854" y="40191"/>
                  <a:pt x="559558" y="31093"/>
                </a:cubicBezTo>
                <a:cubicBezTo>
                  <a:pt x="505666" y="13129"/>
                  <a:pt x="502693" y="35642"/>
                  <a:pt x="477672" y="31093"/>
                </a:cubicBezTo>
                <a:close/>
              </a:path>
            </a:pathLst>
          </a:custGeom>
          <a:noFill/>
          <a:ln w="5715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1744" y="525607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CC00FF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T</a:t>
            </a:r>
            <a:endParaRPr lang="en-US" sz="5400" b="1" cap="none" spc="0" dirty="0">
              <a:ln w="22225">
                <a:solidFill>
                  <a:srgbClr val="CC00FF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786408" y="4790060"/>
            <a:ext cx="1096755" cy="1870047"/>
          </a:xfrm>
          <a:custGeom>
            <a:avLst/>
            <a:gdLst>
              <a:gd name="connsiteX0" fmla="*/ 561007 w 1096755"/>
              <a:gd name="connsiteY0" fmla="*/ 41247 h 1870047"/>
              <a:gd name="connsiteX1" fmla="*/ 465473 w 1096755"/>
              <a:gd name="connsiteY1" fmla="*/ 54895 h 1870047"/>
              <a:gd name="connsiteX2" fmla="*/ 342643 w 1096755"/>
              <a:gd name="connsiteY2" fmla="*/ 68543 h 1870047"/>
              <a:gd name="connsiteX3" fmla="*/ 219813 w 1096755"/>
              <a:gd name="connsiteY3" fmla="*/ 123134 h 1870047"/>
              <a:gd name="connsiteX4" fmla="*/ 178870 w 1096755"/>
              <a:gd name="connsiteY4" fmla="*/ 136782 h 1870047"/>
              <a:gd name="connsiteX5" fmla="*/ 137926 w 1096755"/>
              <a:gd name="connsiteY5" fmla="*/ 218668 h 1870047"/>
              <a:gd name="connsiteX6" fmla="*/ 83335 w 1096755"/>
              <a:gd name="connsiteY6" fmla="*/ 355146 h 1870047"/>
              <a:gd name="connsiteX7" fmla="*/ 69688 w 1096755"/>
              <a:gd name="connsiteY7" fmla="*/ 396089 h 1870047"/>
              <a:gd name="connsiteX8" fmla="*/ 42392 w 1096755"/>
              <a:gd name="connsiteY8" fmla="*/ 491624 h 1870047"/>
              <a:gd name="connsiteX9" fmla="*/ 15096 w 1096755"/>
              <a:gd name="connsiteY9" fmla="*/ 628101 h 1870047"/>
              <a:gd name="connsiteX10" fmla="*/ 15096 w 1096755"/>
              <a:gd name="connsiteY10" fmla="*/ 1474262 h 1870047"/>
              <a:gd name="connsiteX11" fmla="*/ 42392 w 1096755"/>
              <a:gd name="connsiteY11" fmla="*/ 1678979 h 1870047"/>
              <a:gd name="connsiteX12" fmla="*/ 96983 w 1096755"/>
              <a:gd name="connsiteY12" fmla="*/ 1760865 h 1870047"/>
              <a:gd name="connsiteX13" fmla="*/ 137926 w 1096755"/>
              <a:gd name="connsiteY13" fmla="*/ 1774513 h 1870047"/>
              <a:gd name="connsiteX14" fmla="*/ 260756 w 1096755"/>
              <a:gd name="connsiteY14" fmla="*/ 1829104 h 1870047"/>
              <a:gd name="connsiteX15" fmla="*/ 342643 w 1096755"/>
              <a:gd name="connsiteY15" fmla="*/ 1856400 h 1870047"/>
              <a:gd name="connsiteX16" fmla="*/ 383586 w 1096755"/>
              <a:gd name="connsiteY16" fmla="*/ 1870047 h 1870047"/>
              <a:gd name="connsiteX17" fmla="*/ 738428 w 1096755"/>
              <a:gd name="connsiteY17" fmla="*/ 1829104 h 1870047"/>
              <a:gd name="connsiteX18" fmla="*/ 861258 w 1096755"/>
              <a:gd name="connsiteY18" fmla="*/ 1760865 h 1870047"/>
              <a:gd name="connsiteX19" fmla="*/ 902201 w 1096755"/>
              <a:gd name="connsiteY19" fmla="*/ 1733570 h 1870047"/>
              <a:gd name="connsiteX20" fmla="*/ 956792 w 1096755"/>
              <a:gd name="connsiteY20" fmla="*/ 1651683 h 1870047"/>
              <a:gd name="connsiteX21" fmla="*/ 970440 w 1096755"/>
              <a:gd name="connsiteY21" fmla="*/ 1610740 h 1870047"/>
              <a:gd name="connsiteX22" fmla="*/ 997735 w 1096755"/>
              <a:gd name="connsiteY22" fmla="*/ 1569797 h 1870047"/>
              <a:gd name="connsiteX23" fmla="*/ 1025031 w 1096755"/>
              <a:gd name="connsiteY23" fmla="*/ 1474262 h 1870047"/>
              <a:gd name="connsiteX24" fmla="*/ 1052326 w 1096755"/>
              <a:gd name="connsiteY24" fmla="*/ 1392376 h 1870047"/>
              <a:gd name="connsiteX25" fmla="*/ 1079622 w 1096755"/>
              <a:gd name="connsiteY25" fmla="*/ 1269546 h 1870047"/>
              <a:gd name="connsiteX26" fmla="*/ 1079622 w 1096755"/>
              <a:gd name="connsiteY26" fmla="*/ 437033 h 1870047"/>
              <a:gd name="connsiteX27" fmla="*/ 1052326 w 1096755"/>
              <a:gd name="connsiteY27" fmla="*/ 232316 h 1870047"/>
              <a:gd name="connsiteX28" fmla="*/ 1025031 w 1096755"/>
              <a:gd name="connsiteY28" fmla="*/ 136782 h 1870047"/>
              <a:gd name="connsiteX29" fmla="*/ 997735 w 1096755"/>
              <a:gd name="connsiteY29" fmla="*/ 95839 h 1870047"/>
              <a:gd name="connsiteX30" fmla="*/ 984088 w 1096755"/>
              <a:gd name="connsiteY30" fmla="*/ 54895 h 1870047"/>
              <a:gd name="connsiteX31" fmla="*/ 943144 w 1096755"/>
              <a:gd name="connsiteY31" fmla="*/ 41247 h 1870047"/>
              <a:gd name="connsiteX32" fmla="*/ 683837 w 1096755"/>
              <a:gd name="connsiteY32" fmla="*/ 27600 h 1870047"/>
              <a:gd name="connsiteX33" fmla="*/ 629246 w 1096755"/>
              <a:gd name="connsiteY33" fmla="*/ 13952 h 1870047"/>
              <a:gd name="connsiteX34" fmla="*/ 588302 w 1096755"/>
              <a:gd name="connsiteY34" fmla="*/ 304 h 1870047"/>
              <a:gd name="connsiteX35" fmla="*/ 561007 w 1096755"/>
              <a:gd name="connsiteY35" fmla="*/ 41247 h 187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6755" h="1870047">
                <a:moveTo>
                  <a:pt x="561007" y="41247"/>
                </a:moveTo>
                <a:cubicBezTo>
                  <a:pt x="540536" y="50345"/>
                  <a:pt x="497393" y="50905"/>
                  <a:pt x="465473" y="54895"/>
                </a:cubicBezTo>
                <a:cubicBezTo>
                  <a:pt x="424596" y="60005"/>
                  <a:pt x="383038" y="60464"/>
                  <a:pt x="342643" y="68543"/>
                </a:cubicBezTo>
                <a:cubicBezTo>
                  <a:pt x="225279" y="92016"/>
                  <a:pt x="296050" y="85015"/>
                  <a:pt x="219813" y="123134"/>
                </a:cubicBezTo>
                <a:cubicBezTo>
                  <a:pt x="206946" y="129568"/>
                  <a:pt x="192518" y="132233"/>
                  <a:pt x="178870" y="136782"/>
                </a:cubicBezTo>
                <a:cubicBezTo>
                  <a:pt x="126417" y="215460"/>
                  <a:pt x="171826" y="139567"/>
                  <a:pt x="137926" y="218668"/>
                </a:cubicBezTo>
                <a:cubicBezTo>
                  <a:pt x="77687" y="359226"/>
                  <a:pt x="145458" y="168776"/>
                  <a:pt x="83335" y="355146"/>
                </a:cubicBezTo>
                <a:lnTo>
                  <a:pt x="69688" y="396089"/>
                </a:lnTo>
                <a:cubicBezTo>
                  <a:pt x="57995" y="431170"/>
                  <a:pt x="49247" y="453921"/>
                  <a:pt x="42392" y="491624"/>
                </a:cubicBezTo>
                <a:cubicBezTo>
                  <a:pt x="17300" y="629627"/>
                  <a:pt x="43125" y="544017"/>
                  <a:pt x="15096" y="628101"/>
                </a:cubicBezTo>
                <a:cubicBezTo>
                  <a:pt x="3179" y="1164414"/>
                  <a:pt x="-11880" y="1096588"/>
                  <a:pt x="15096" y="1474262"/>
                </a:cubicBezTo>
                <a:cubicBezTo>
                  <a:pt x="22761" y="1581581"/>
                  <a:pt x="19424" y="1598592"/>
                  <a:pt x="42392" y="1678979"/>
                </a:cubicBezTo>
                <a:cubicBezTo>
                  <a:pt x="54176" y="1720221"/>
                  <a:pt x="56558" y="1733915"/>
                  <a:pt x="96983" y="1760865"/>
                </a:cubicBezTo>
                <a:cubicBezTo>
                  <a:pt x="108953" y="1768845"/>
                  <a:pt x="125059" y="1768079"/>
                  <a:pt x="137926" y="1774513"/>
                </a:cubicBezTo>
                <a:cubicBezTo>
                  <a:pt x="267690" y="1839396"/>
                  <a:pt x="49504" y="1758687"/>
                  <a:pt x="260756" y="1829104"/>
                </a:cubicBezTo>
                <a:lnTo>
                  <a:pt x="342643" y="1856400"/>
                </a:lnTo>
                <a:lnTo>
                  <a:pt x="383586" y="1870047"/>
                </a:lnTo>
                <a:cubicBezTo>
                  <a:pt x="542912" y="1861196"/>
                  <a:pt x="606306" y="1873146"/>
                  <a:pt x="738428" y="1829104"/>
                </a:cubicBezTo>
                <a:cubicBezTo>
                  <a:pt x="810493" y="1805082"/>
                  <a:pt x="767401" y="1823436"/>
                  <a:pt x="861258" y="1760865"/>
                </a:cubicBezTo>
                <a:lnTo>
                  <a:pt x="902201" y="1733570"/>
                </a:lnTo>
                <a:cubicBezTo>
                  <a:pt x="920398" y="1706274"/>
                  <a:pt x="946418" y="1682805"/>
                  <a:pt x="956792" y="1651683"/>
                </a:cubicBezTo>
                <a:cubicBezTo>
                  <a:pt x="961341" y="1638035"/>
                  <a:pt x="964006" y="1623607"/>
                  <a:pt x="970440" y="1610740"/>
                </a:cubicBezTo>
                <a:cubicBezTo>
                  <a:pt x="977775" y="1596069"/>
                  <a:pt x="990400" y="1584468"/>
                  <a:pt x="997735" y="1569797"/>
                </a:cubicBezTo>
                <a:cubicBezTo>
                  <a:pt x="1009201" y="1546864"/>
                  <a:pt x="1018472" y="1496126"/>
                  <a:pt x="1025031" y="1474262"/>
                </a:cubicBezTo>
                <a:cubicBezTo>
                  <a:pt x="1033298" y="1446704"/>
                  <a:pt x="1047596" y="1420756"/>
                  <a:pt x="1052326" y="1392376"/>
                </a:cubicBezTo>
                <a:cubicBezTo>
                  <a:pt x="1068339" y="1296299"/>
                  <a:pt x="1057223" y="1336741"/>
                  <a:pt x="1079622" y="1269546"/>
                </a:cubicBezTo>
                <a:cubicBezTo>
                  <a:pt x="1103856" y="881816"/>
                  <a:pt x="1101033" y="1025817"/>
                  <a:pt x="1079622" y="437033"/>
                </a:cubicBezTo>
                <a:cubicBezTo>
                  <a:pt x="1076775" y="358745"/>
                  <a:pt x="1068289" y="304152"/>
                  <a:pt x="1052326" y="232316"/>
                </a:cubicBezTo>
                <a:cubicBezTo>
                  <a:pt x="1048827" y="216569"/>
                  <a:pt x="1034152" y="155023"/>
                  <a:pt x="1025031" y="136782"/>
                </a:cubicBezTo>
                <a:cubicBezTo>
                  <a:pt x="1017695" y="122111"/>
                  <a:pt x="1006834" y="109487"/>
                  <a:pt x="997735" y="95839"/>
                </a:cubicBezTo>
                <a:cubicBezTo>
                  <a:pt x="993186" y="82191"/>
                  <a:pt x="994260" y="65068"/>
                  <a:pt x="984088" y="54895"/>
                </a:cubicBezTo>
                <a:cubicBezTo>
                  <a:pt x="973915" y="44722"/>
                  <a:pt x="957471" y="42549"/>
                  <a:pt x="943144" y="41247"/>
                </a:cubicBezTo>
                <a:cubicBezTo>
                  <a:pt x="856944" y="33411"/>
                  <a:pt x="770273" y="32149"/>
                  <a:pt x="683837" y="27600"/>
                </a:cubicBezTo>
                <a:cubicBezTo>
                  <a:pt x="665640" y="23051"/>
                  <a:pt x="647281" y="19105"/>
                  <a:pt x="629246" y="13952"/>
                </a:cubicBezTo>
                <a:cubicBezTo>
                  <a:pt x="615413" y="10000"/>
                  <a:pt x="602493" y="-2061"/>
                  <a:pt x="588302" y="304"/>
                </a:cubicBezTo>
                <a:cubicBezTo>
                  <a:pt x="572123" y="3001"/>
                  <a:pt x="581478" y="32149"/>
                  <a:pt x="561007" y="41247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65829" y="3866730"/>
            <a:ext cx="591829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/>
                <a:latin typeface="AR JULIAN" panose="02000000000000000000" pitchFamily="2" charset="0"/>
              </a:rPr>
              <a:t>C</a:t>
            </a:r>
            <a:endParaRPr lang="en-US" sz="5400" b="1" cap="none" spc="0" dirty="0">
              <a:ln w="22225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  <a:effectLst/>
              <a:latin typeface="AR JULI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610" y="1981285"/>
            <a:ext cx="1041255" cy="27704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03119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Quiz</a:t>
            </a:r>
            <a:endParaRPr lang="en-US" sz="60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flipH="1" flipV="1">
            <a:off x="10351993" y="766634"/>
            <a:ext cx="1041255" cy="5615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504525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Cell observations</a:t>
            </a:r>
            <a:endParaRPr lang="en-US" sz="60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8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 animBg="1"/>
      <p:bldP spid="11" grpId="0"/>
      <p:bldP spid="5" grpId="0" animBg="1"/>
      <p:bldP spid="12" grpId="0"/>
      <p:bldP spid="6" grpId="0" animBg="1"/>
      <p:bldP spid="14" grpId="0"/>
      <p:bldP spid="7" grpId="0" animBg="1"/>
      <p:bldP spid="15" grpId="0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15/4594268/slides/slide_8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48358" r="12618"/>
          <a:stretch/>
        </p:blipFill>
        <p:spPr bwMode="auto">
          <a:xfrm>
            <a:off x="1173707" y="409433"/>
            <a:ext cx="9321421" cy="61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49217" y="4928358"/>
            <a:ext cx="18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Preparing for replication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832" y="5189940"/>
            <a:ext cx="18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Preparing for cell division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411" y="904543"/>
            <a:ext cx="18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Preparing for division of nucleus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8" t="52295" r="54266" b="17068"/>
          <a:stretch/>
        </p:blipFill>
        <p:spPr>
          <a:xfrm rot="7826682">
            <a:off x="8720756" y="-63893"/>
            <a:ext cx="2456922" cy="4337528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 rot="11451236">
            <a:off x="4532051" y="852088"/>
            <a:ext cx="2992147" cy="286651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3" t="17373" r="52271" b="52312"/>
          <a:stretch/>
        </p:blipFill>
        <p:spPr>
          <a:xfrm rot="6887509">
            <a:off x="8468339" y="-167542"/>
            <a:ext cx="3150194" cy="4643251"/>
          </a:xfrm>
          <a:prstGeom prst="rect">
            <a:avLst/>
          </a:prstGeom>
        </p:spPr>
      </p:pic>
      <p:pic>
        <p:nvPicPr>
          <p:cNvPr id="2052" name="Picture 4" descr="http://www.phschool.com/science/biology_place/labbench/lab3/images/prophas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3" y="1917330"/>
            <a:ext cx="8497787" cy="45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93453">
            <a:off x="8351098" y="273287"/>
            <a:ext cx="3888109" cy="4822192"/>
          </a:xfrm>
          <a:prstGeom prst="rect">
            <a:avLst/>
          </a:prstGeom>
        </p:spPr>
      </p:pic>
      <p:pic>
        <p:nvPicPr>
          <p:cNvPr id="3074" name="Picture 2" descr="http://www.phschool.com/science/biology_place/labbench/lab3/images/metapha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1017602"/>
            <a:ext cx="8994745" cy="53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t="25085" r="12237" b="50598"/>
          <a:stretch/>
        </p:blipFill>
        <p:spPr>
          <a:xfrm rot="4237511">
            <a:off x="7981144" y="2913804"/>
            <a:ext cx="3643409" cy="4657326"/>
          </a:xfrm>
          <a:prstGeom prst="rect">
            <a:avLst/>
          </a:prstGeom>
        </p:spPr>
      </p:pic>
      <p:pic>
        <p:nvPicPr>
          <p:cNvPr id="4098" name="Picture 2" descr="http://www.phschool.com/science/biology_place/labbench/lab3/images/anaphas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" y="222692"/>
            <a:ext cx="10585801" cy="476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283392">
            <a:off x="8021059" y="3702946"/>
            <a:ext cx="2195552" cy="830997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Individual</a:t>
            </a:r>
          </a:p>
          <a:p>
            <a:pPr algn="ctr"/>
            <a:r>
              <a:rPr lang="en-US" sz="2400" dirty="0" smtClean="0"/>
              <a:t>chromatids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5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9" t="52616" r="13035" b="16105"/>
          <a:stretch/>
        </p:blipFill>
        <p:spPr>
          <a:xfrm rot="6387526">
            <a:off x="1183495" y="3107828"/>
            <a:ext cx="2969764" cy="4687416"/>
          </a:xfrm>
          <a:prstGeom prst="rect">
            <a:avLst/>
          </a:prstGeom>
        </p:spPr>
      </p:pic>
      <p:pic>
        <p:nvPicPr>
          <p:cNvPr id="5122" name="Picture 2" descr="http://www.digitalwebb.com/Downloads/LabBench/learning/mitosis/images/telopha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7" y="163773"/>
            <a:ext cx="11122448" cy="41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8892" y="809469"/>
            <a:ext cx="2465882" cy="329783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5203" y="712750"/>
            <a:ext cx="265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chromatids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25166">
            <a:off x="458716" y="2046835"/>
            <a:ext cx="4496480" cy="3722361"/>
          </a:xfrm>
          <a:prstGeom prst="rect">
            <a:avLst/>
          </a:prstGeom>
        </p:spPr>
      </p:pic>
      <p:pic>
        <p:nvPicPr>
          <p:cNvPr id="6146" name="Picture 2" descr="http://image.tutorvista.com/content/feed/tvcs/cytokin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25" y="104029"/>
            <a:ext cx="6861175" cy="6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54936" y="4434752"/>
            <a:ext cx="2195552" cy="461665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daughter cells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3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4803" r="11905" b="5806"/>
          <a:stretch/>
        </p:blipFill>
        <p:spPr>
          <a:xfrm rot="5400000">
            <a:off x="2686613" y="-2265314"/>
            <a:ext cx="6858000" cy="113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BEDEA"/>
              </a:clrFrom>
              <a:clrTo>
                <a:srgbClr val="EBE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4803" r="11905" b="5806"/>
          <a:stretch/>
        </p:blipFill>
        <p:spPr>
          <a:xfrm rot="5400000">
            <a:off x="2686613" y="-2265314"/>
            <a:ext cx="6858000" cy="11388629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189785" y="98474"/>
            <a:ext cx="4192172" cy="2672861"/>
          </a:xfrm>
          <a:custGeom>
            <a:avLst/>
            <a:gdLst>
              <a:gd name="connsiteX0" fmla="*/ 1195753 w 4192172"/>
              <a:gd name="connsiteY0" fmla="*/ 14068 h 2672861"/>
              <a:gd name="connsiteX1" fmla="*/ 661181 w 4192172"/>
              <a:gd name="connsiteY1" fmla="*/ 28135 h 2672861"/>
              <a:gd name="connsiteX2" fmla="*/ 576775 w 4192172"/>
              <a:gd name="connsiteY2" fmla="*/ 42203 h 2672861"/>
              <a:gd name="connsiteX3" fmla="*/ 464233 w 4192172"/>
              <a:gd name="connsiteY3" fmla="*/ 98474 h 2672861"/>
              <a:gd name="connsiteX4" fmla="*/ 379827 w 4192172"/>
              <a:gd name="connsiteY4" fmla="*/ 126609 h 2672861"/>
              <a:gd name="connsiteX5" fmla="*/ 337624 w 4192172"/>
              <a:gd name="connsiteY5" fmla="*/ 154744 h 2672861"/>
              <a:gd name="connsiteX6" fmla="*/ 309489 w 4192172"/>
              <a:gd name="connsiteY6" fmla="*/ 182880 h 2672861"/>
              <a:gd name="connsiteX7" fmla="*/ 267286 w 4192172"/>
              <a:gd name="connsiteY7" fmla="*/ 196948 h 2672861"/>
              <a:gd name="connsiteX8" fmla="*/ 196947 w 4192172"/>
              <a:gd name="connsiteY8" fmla="*/ 281354 h 2672861"/>
              <a:gd name="connsiteX9" fmla="*/ 154744 w 4192172"/>
              <a:gd name="connsiteY9" fmla="*/ 309489 h 2672861"/>
              <a:gd name="connsiteX10" fmla="*/ 112541 w 4192172"/>
              <a:gd name="connsiteY10" fmla="*/ 393895 h 2672861"/>
              <a:gd name="connsiteX11" fmla="*/ 84406 w 4192172"/>
              <a:gd name="connsiteY11" fmla="*/ 436098 h 2672861"/>
              <a:gd name="connsiteX12" fmla="*/ 56270 w 4192172"/>
              <a:gd name="connsiteY12" fmla="*/ 520504 h 2672861"/>
              <a:gd name="connsiteX13" fmla="*/ 28135 w 4192172"/>
              <a:gd name="connsiteY13" fmla="*/ 618978 h 2672861"/>
              <a:gd name="connsiteX14" fmla="*/ 14067 w 4192172"/>
              <a:gd name="connsiteY14" fmla="*/ 815926 h 2672861"/>
              <a:gd name="connsiteX15" fmla="*/ 0 w 4192172"/>
              <a:gd name="connsiteY15" fmla="*/ 914400 h 2672861"/>
              <a:gd name="connsiteX16" fmla="*/ 14067 w 4192172"/>
              <a:gd name="connsiteY16" fmla="*/ 1519311 h 2672861"/>
              <a:gd name="connsiteX17" fmla="*/ 42203 w 4192172"/>
              <a:gd name="connsiteY17" fmla="*/ 1603717 h 2672861"/>
              <a:gd name="connsiteX18" fmla="*/ 56270 w 4192172"/>
              <a:gd name="connsiteY18" fmla="*/ 1645920 h 2672861"/>
              <a:gd name="connsiteX19" fmla="*/ 98473 w 4192172"/>
              <a:gd name="connsiteY19" fmla="*/ 1772529 h 2672861"/>
              <a:gd name="connsiteX20" fmla="*/ 112541 w 4192172"/>
              <a:gd name="connsiteY20" fmla="*/ 1814732 h 2672861"/>
              <a:gd name="connsiteX21" fmla="*/ 140677 w 4192172"/>
              <a:gd name="connsiteY21" fmla="*/ 1842868 h 2672861"/>
              <a:gd name="connsiteX22" fmla="*/ 196947 w 4192172"/>
              <a:gd name="connsiteY22" fmla="*/ 1927274 h 2672861"/>
              <a:gd name="connsiteX23" fmla="*/ 239150 w 4192172"/>
              <a:gd name="connsiteY23" fmla="*/ 1955409 h 2672861"/>
              <a:gd name="connsiteX24" fmla="*/ 309489 w 4192172"/>
              <a:gd name="connsiteY24" fmla="*/ 2025748 h 2672861"/>
              <a:gd name="connsiteX25" fmla="*/ 351692 w 4192172"/>
              <a:gd name="connsiteY25" fmla="*/ 2067951 h 2672861"/>
              <a:gd name="connsiteX26" fmla="*/ 436098 w 4192172"/>
              <a:gd name="connsiteY26" fmla="*/ 2124221 h 2672861"/>
              <a:gd name="connsiteX27" fmla="*/ 478301 w 4192172"/>
              <a:gd name="connsiteY27" fmla="*/ 2152357 h 2672861"/>
              <a:gd name="connsiteX28" fmla="*/ 548640 w 4192172"/>
              <a:gd name="connsiteY28" fmla="*/ 2222695 h 2672861"/>
              <a:gd name="connsiteX29" fmla="*/ 618978 w 4192172"/>
              <a:gd name="connsiteY29" fmla="*/ 2264898 h 2672861"/>
              <a:gd name="connsiteX30" fmla="*/ 689317 w 4192172"/>
              <a:gd name="connsiteY30" fmla="*/ 2307101 h 2672861"/>
              <a:gd name="connsiteX31" fmla="*/ 731520 w 4192172"/>
              <a:gd name="connsiteY31" fmla="*/ 2335237 h 2672861"/>
              <a:gd name="connsiteX32" fmla="*/ 815926 w 4192172"/>
              <a:gd name="connsiteY32" fmla="*/ 2363372 h 2672861"/>
              <a:gd name="connsiteX33" fmla="*/ 858129 w 4192172"/>
              <a:gd name="connsiteY33" fmla="*/ 2377440 h 2672861"/>
              <a:gd name="connsiteX34" fmla="*/ 900332 w 4192172"/>
              <a:gd name="connsiteY34" fmla="*/ 2391508 h 2672861"/>
              <a:gd name="connsiteX35" fmla="*/ 942535 w 4192172"/>
              <a:gd name="connsiteY35" fmla="*/ 2419643 h 2672861"/>
              <a:gd name="connsiteX36" fmla="*/ 998806 w 4192172"/>
              <a:gd name="connsiteY36" fmla="*/ 2433711 h 2672861"/>
              <a:gd name="connsiteX37" fmla="*/ 1041009 w 4192172"/>
              <a:gd name="connsiteY37" fmla="*/ 2447778 h 2672861"/>
              <a:gd name="connsiteX38" fmla="*/ 1153550 w 4192172"/>
              <a:gd name="connsiteY38" fmla="*/ 2475914 h 2672861"/>
              <a:gd name="connsiteX39" fmla="*/ 1209821 w 4192172"/>
              <a:gd name="connsiteY39" fmla="*/ 2489981 h 2672861"/>
              <a:gd name="connsiteX40" fmla="*/ 1252024 w 4192172"/>
              <a:gd name="connsiteY40" fmla="*/ 2504049 h 2672861"/>
              <a:gd name="connsiteX41" fmla="*/ 1392701 w 4192172"/>
              <a:gd name="connsiteY41" fmla="*/ 2518117 h 2672861"/>
              <a:gd name="connsiteX42" fmla="*/ 1477107 w 4192172"/>
              <a:gd name="connsiteY42" fmla="*/ 2546252 h 2672861"/>
              <a:gd name="connsiteX43" fmla="*/ 1688123 w 4192172"/>
              <a:gd name="connsiteY43" fmla="*/ 2574388 h 2672861"/>
              <a:gd name="connsiteX44" fmla="*/ 1885070 w 4192172"/>
              <a:gd name="connsiteY44" fmla="*/ 2602523 h 2672861"/>
              <a:gd name="connsiteX45" fmla="*/ 1927273 w 4192172"/>
              <a:gd name="connsiteY45" fmla="*/ 2616591 h 2672861"/>
              <a:gd name="connsiteX46" fmla="*/ 2236763 w 4192172"/>
              <a:gd name="connsiteY46" fmla="*/ 2630658 h 2672861"/>
              <a:gd name="connsiteX47" fmla="*/ 2278966 w 4192172"/>
              <a:gd name="connsiteY47" fmla="*/ 2644726 h 2672861"/>
              <a:gd name="connsiteX48" fmla="*/ 2532184 w 4192172"/>
              <a:gd name="connsiteY48" fmla="*/ 2672861 h 2672861"/>
              <a:gd name="connsiteX49" fmla="*/ 3488787 w 4192172"/>
              <a:gd name="connsiteY49" fmla="*/ 2644726 h 2672861"/>
              <a:gd name="connsiteX50" fmla="*/ 3953021 w 4192172"/>
              <a:gd name="connsiteY50" fmla="*/ 2630658 h 2672861"/>
              <a:gd name="connsiteX51" fmla="*/ 4009292 w 4192172"/>
              <a:gd name="connsiteY51" fmla="*/ 2616591 h 2672861"/>
              <a:gd name="connsiteX52" fmla="*/ 4093698 w 4192172"/>
              <a:gd name="connsiteY52" fmla="*/ 2532184 h 2672861"/>
              <a:gd name="connsiteX53" fmla="*/ 4135901 w 4192172"/>
              <a:gd name="connsiteY53" fmla="*/ 2489981 h 2672861"/>
              <a:gd name="connsiteX54" fmla="*/ 4149969 w 4192172"/>
              <a:gd name="connsiteY54" fmla="*/ 2419643 h 2672861"/>
              <a:gd name="connsiteX55" fmla="*/ 4178104 w 4192172"/>
              <a:gd name="connsiteY55" fmla="*/ 2349304 h 2672861"/>
              <a:gd name="connsiteX56" fmla="*/ 4192172 w 4192172"/>
              <a:gd name="connsiteY56" fmla="*/ 2307101 h 2672861"/>
              <a:gd name="connsiteX57" fmla="*/ 4178104 w 4192172"/>
              <a:gd name="connsiteY57" fmla="*/ 1800664 h 2672861"/>
              <a:gd name="connsiteX58" fmla="*/ 4135901 w 4192172"/>
              <a:gd name="connsiteY58" fmla="*/ 1674055 h 2672861"/>
              <a:gd name="connsiteX59" fmla="*/ 4093698 w 4192172"/>
              <a:gd name="connsiteY59" fmla="*/ 1617784 h 2672861"/>
              <a:gd name="connsiteX60" fmla="*/ 4051495 w 4192172"/>
              <a:gd name="connsiteY60" fmla="*/ 1519311 h 2672861"/>
              <a:gd name="connsiteX61" fmla="*/ 3981157 w 4192172"/>
              <a:gd name="connsiteY61" fmla="*/ 1406769 h 2672861"/>
              <a:gd name="connsiteX62" fmla="*/ 3953021 w 4192172"/>
              <a:gd name="connsiteY62" fmla="*/ 1350498 h 2672861"/>
              <a:gd name="connsiteX63" fmla="*/ 3924886 w 4192172"/>
              <a:gd name="connsiteY63" fmla="*/ 1308295 h 2672861"/>
              <a:gd name="connsiteX64" fmla="*/ 3910818 w 4192172"/>
              <a:gd name="connsiteY64" fmla="*/ 1266092 h 2672861"/>
              <a:gd name="connsiteX65" fmla="*/ 3868615 w 4192172"/>
              <a:gd name="connsiteY65" fmla="*/ 1209821 h 2672861"/>
              <a:gd name="connsiteX66" fmla="*/ 3812344 w 4192172"/>
              <a:gd name="connsiteY66" fmla="*/ 1125415 h 2672861"/>
              <a:gd name="connsiteX67" fmla="*/ 3784209 w 4192172"/>
              <a:gd name="connsiteY67" fmla="*/ 1069144 h 2672861"/>
              <a:gd name="connsiteX68" fmla="*/ 3699803 w 4192172"/>
              <a:gd name="connsiteY68" fmla="*/ 928468 h 2672861"/>
              <a:gd name="connsiteX69" fmla="*/ 3657600 w 4192172"/>
              <a:gd name="connsiteY69" fmla="*/ 886264 h 2672861"/>
              <a:gd name="connsiteX70" fmla="*/ 3643532 w 4192172"/>
              <a:gd name="connsiteY70" fmla="*/ 844061 h 2672861"/>
              <a:gd name="connsiteX71" fmla="*/ 3488787 w 4192172"/>
              <a:gd name="connsiteY71" fmla="*/ 633046 h 2672861"/>
              <a:gd name="connsiteX72" fmla="*/ 3404381 w 4192172"/>
              <a:gd name="connsiteY72" fmla="*/ 562708 h 2672861"/>
              <a:gd name="connsiteX73" fmla="*/ 3376246 w 4192172"/>
              <a:gd name="connsiteY73" fmla="*/ 534572 h 2672861"/>
              <a:gd name="connsiteX74" fmla="*/ 3263704 w 4192172"/>
              <a:gd name="connsiteY74" fmla="*/ 478301 h 2672861"/>
              <a:gd name="connsiteX75" fmla="*/ 3193366 w 4192172"/>
              <a:gd name="connsiteY75" fmla="*/ 450166 h 2672861"/>
              <a:gd name="connsiteX76" fmla="*/ 3137095 w 4192172"/>
              <a:gd name="connsiteY76" fmla="*/ 407963 h 2672861"/>
              <a:gd name="connsiteX77" fmla="*/ 3080824 w 4192172"/>
              <a:gd name="connsiteY77" fmla="*/ 393895 h 2672861"/>
              <a:gd name="connsiteX78" fmla="*/ 3010486 w 4192172"/>
              <a:gd name="connsiteY78" fmla="*/ 365760 h 2672861"/>
              <a:gd name="connsiteX79" fmla="*/ 2954215 w 4192172"/>
              <a:gd name="connsiteY79" fmla="*/ 337624 h 2672861"/>
              <a:gd name="connsiteX80" fmla="*/ 2912012 w 4192172"/>
              <a:gd name="connsiteY80" fmla="*/ 323557 h 2672861"/>
              <a:gd name="connsiteX81" fmla="*/ 2855741 w 4192172"/>
              <a:gd name="connsiteY81" fmla="*/ 295421 h 2672861"/>
              <a:gd name="connsiteX82" fmla="*/ 2729132 w 4192172"/>
              <a:gd name="connsiteY82" fmla="*/ 253218 h 2672861"/>
              <a:gd name="connsiteX83" fmla="*/ 2672861 w 4192172"/>
              <a:gd name="connsiteY83" fmla="*/ 239151 h 2672861"/>
              <a:gd name="connsiteX84" fmla="*/ 2602523 w 4192172"/>
              <a:gd name="connsiteY84" fmla="*/ 211015 h 2672861"/>
              <a:gd name="connsiteX85" fmla="*/ 2546252 w 4192172"/>
              <a:gd name="connsiteY85" fmla="*/ 196948 h 2672861"/>
              <a:gd name="connsiteX86" fmla="*/ 2461846 w 4192172"/>
              <a:gd name="connsiteY86" fmla="*/ 168812 h 2672861"/>
              <a:gd name="connsiteX87" fmla="*/ 2391507 w 4192172"/>
              <a:gd name="connsiteY87" fmla="*/ 154744 h 2672861"/>
              <a:gd name="connsiteX88" fmla="*/ 2349304 w 4192172"/>
              <a:gd name="connsiteY88" fmla="*/ 140677 h 2672861"/>
              <a:gd name="connsiteX89" fmla="*/ 2124221 w 4192172"/>
              <a:gd name="connsiteY89" fmla="*/ 112541 h 2672861"/>
              <a:gd name="connsiteX90" fmla="*/ 2067950 w 4192172"/>
              <a:gd name="connsiteY90" fmla="*/ 98474 h 2672861"/>
              <a:gd name="connsiteX91" fmla="*/ 1899138 w 4192172"/>
              <a:gd name="connsiteY91" fmla="*/ 70338 h 2672861"/>
              <a:gd name="connsiteX92" fmla="*/ 1716258 w 4192172"/>
              <a:gd name="connsiteY92" fmla="*/ 28135 h 2672861"/>
              <a:gd name="connsiteX93" fmla="*/ 1561513 w 4192172"/>
              <a:gd name="connsiteY93" fmla="*/ 0 h 2672861"/>
              <a:gd name="connsiteX94" fmla="*/ 1195753 w 4192172"/>
              <a:gd name="connsiteY94" fmla="*/ 14068 h 267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192172" h="2672861">
                <a:moveTo>
                  <a:pt x="1195753" y="14068"/>
                </a:moveTo>
                <a:lnTo>
                  <a:pt x="661181" y="28135"/>
                </a:lnTo>
                <a:cubicBezTo>
                  <a:pt x="632687" y="29430"/>
                  <a:pt x="603637" y="32609"/>
                  <a:pt x="576775" y="42203"/>
                </a:cubicBezTo>
                <a:cubicBezTo>
                  <a:pt x="537277" y="56310"/>
                  <a:pt x="504023" y="85211"/>
                  <a:pt x="464233" y="98474"/>
                </a:cubicBezTo>
                <a:cubicBezTo>
                  <a:pt x="436098" y="107852"/>
                  <a:pt x="404503" y="110158"/>
                  <a:pt x="379827" y="126609"/>
                </a:cubicBezTo>
                <a:cubicBezTo>
                  <a:pt x="365759" y="135987"/>
                  <a:pt x="350826" y="144182"/>
                  <a:pt x="337624" y="154744"/>
                </a:cubicBezTo>
                <a:cubicBezTo>
                  <a:pt x="327267" y="163030"/>
                  <a:pt x="320862" y="176056"/>
                  <a:pt x="309489" y="182880"/>
                </a:cubicBezTo>
                <a:cubicBezTo>
                  <a:pt x="296774" y="190509"/>
                  <a:pt x="281354" y="192259"/>
                  <a:pt x="267286" y="196948"/>
                </a:cubicBezTo>
                <a:cubicBezTo>
                  <a:pt x="239622" y="238444"/>
                  <a:pt x="237565" y="247506"/>
                  <a:pt x="196947" y="281354"/>
                </a:cubicBezTo>
                <a:cubicBezTo>
                  <a:pt x="183959" y="292178"/>
                  <a:pt x="168812" y="300111"/>
                  <a:pt x="154744" y="309489"/>
                </a:cubicBezTo>
                <a:cubicBezTo>
                  <a:pt x="74113" y="430437"/>
                  <a:pt x="170784" y="277410"/>
                  <a:pt x="112541" y="393895"/>
                </a:cubicBezTo>
                <a:cubicBezTo>
                  <a:pt x="104980" y="409017"/>
                  <a:pt x="91273" y="420648"/>
                  <a:pt x="84406" y="436098"/>
                </a:cubicBezTo>
                <a:cubicBezTo>
                  <a:pt x="72361" y="463199"/>
                  <a:pt x="65648" y="492369"/>
                  <a:pt x="56270" y="520504"/>
                </a:cubicBezTo>
                <a:cubicBezTo>
                  <a:pt x="36093" y="581035"/>
                  <a:pt x="45795" y="548342"/>
                  <a:pt x="28135" y="618978"/>
                </a:cubicBezTo>
                <a:cubicBezTo>
                  <a:pt x="23446" y="684627"/>
                  <a:pt x="20307" y="750406"/>
                  <a:pt x="14067" y="815926"/>
                </a:cubicBezTo>
                <a:cubicBezTo>
                  <a:pt x="10923" y="848935"/>
                  <a:pt x="0" y="881242"/>
                  <a:pt x="0" y="914400"/>
                </a:cubicBezTo>
                <a:cubicBezTo>
                  <a:pt x="0" y="1116092"/>
                  <a:pt x="1742" y="1317996"/>
                  <a:pt x="14067" y="1519311"/>
                </a:cubicBezTo>
                <a:cubicBezTo>
                  <a:pt x="15879" y="1548913"/>
                  <a:pt x="32825" y="1575582"/>
                  <a:pt x="42203" y="1603717"/>
                </a:cubicBezTo>
                <a:lnTo>
                  <a:pt x="56270" y="1645920"/>
                </a:lnTo>
                <a:lnTo>
                  <a:pt x="98473" y="1772529"/>
                </a:lnTo>
                <a:cubicBezTo>
                  <a:pt x="103162" y="1786597"/>
                  <a:pt x="102056" y="1804247"/>
                  <a:pt x="112541" y="1814732"/>
                </a:cubicBezTo>
                <a:cubicBezTo>
                  <a:pt x="121920" y="1824111"/>
                  <a:pt x="132719" y="1832257"/>
                  <a:pt x="140677" y="1842868"/>
                </a:cubicBezTo>
                <a:cubicBezTo>
                  <a:pt x="160966" y="1869920"/>
                  <a:pt x="168812" y="1908517"/>
                  <a:pt x="196947" y="1927274"/>
                </a:cubicBezTo>
                <a:lnTo>
                  <a:pt x="239150" y="1955409"/>
                </a:lnTo>
                <a:cubicBezTo>
                  <a:pt x="290733" y="2032781"/>
                  <a:pt x="239150" y="1967132"/>
                  <a:pt x="309489" y="2025748"/>
                </a:cubicBezTo>
                <a:cubicBezTo>
                  <a:pt x="324772" y="2038484"/>
                  <a:pt x="335988" y="2055737"/>
                  <a:pt x="351692" y="2067951"/>
                </a:cubicBezTo>
                <a:cubicBezTo>
                  <a:pt x="378383" y="2088711"/>
                  <a:pt x="407963" y="2105464"/>
                  <a:pt x="436098" y="2124221"/>
                </a:cubicBezTo>
                <a:lnTo>
                  <a:pt x="478301" y="2152357"/>
                </a:lnTo>
                <a:cubicBezTo>
                  <a:pt x="526536" y="2224708"/>
                  <a:pt x="481649" y="2169102"/>
                  <a:pt x="548640" y="2222695"/>
                </a:cubicBezTo>
                <a:cubicBezTo>
                  <a:pt x="603813" y="2266834"/>
                  <a:pt x="545686" y="2240468"/>
                  <a:pt x="618978" y="2264898"/>
                </a:cubicBezTo>
                <a:cubicBezTo>
                  <a:pt x="673933" y="2319855"/>
                  <a:pt x="616268" y="2270577"/>
                  <a:pt x="689317" y="2307101"/>
                </a:cubicBezTo>
                <a:cubicBezTo>
                  <a:pt x="704439" y="2314662"/>
                  <a:pt x="716070" y="2328370"/>
                  <a:pt x="731520" y="2335237"/>
                </a:cubicBezTo>
                <a:cubicBezTo>
                  <a:pt x="758621" y="2347282"/>
                  <a:pt x="787791" y="2353994"/>
                  <a:pt x="815926" y="2363372"/>
                </a:cubicBezTo>
                <a:lnTo>
                  <a:pt x="858129" y="2377440"/>
                </a:lnTo>
                <a:cubicBezTo>
                  <a:pt x="872197" y="2382129"/>
                  <a:pt x="887994" y="2383283"/>
                  <a:pt x="900332" y="2391508"/>
                </a:cubicBezTo>
                <a:cubicBezTo>
                  <a:pt x="914400" y="2400886"/>
                  <a:pt x="926995" y="2412983"/>
                  <a:pt x="942535" y="2419643"/>
                </a:cubicBezTo>
                <a:cubicBezTo>
                  <a:pt x="960306" y="2427259"/>
                  <a:pt x="980216" y="2428400"/>
                  <a:pt x="998806" y="2433711"/>
                </a:cubicBezTo>
                <a:cubicBezTo>
                  <a:pt x="1013064" y="2437785"/>
                  <a:pt x="1026703" y="2443876"/>
                  <a:pt x="1041009" y="2447778"/>
                </a:cubicBezTo>
                <a:cubicBezTo>
                  <a:pt x="1078315" y="2457952"/>
                  <a:pt x="1116036" y="2466536"/>
                  <a:pt x="1153550" y="2475914"/>
                </a:cubicBezTo>
                <a:cubicBezTo>
                  <a:pt x="1172307" y="2480603"/>
                  <a:pt x="1191479" y="2483867"/>
                  <a:pt x="1209821" y="2489981"/>
                </a:cubicBezTo>
                <a:cubicBezTo>
                  <a:pt x="1223889" y="2494670"/>
                  <a:pt x="1237368" y="2501794"/>
                  <a:pt x="1252024" y="2504049"/>
                </a:cubicBezTo>
                <a:cubicBezTo>
                  <a:pt x="1298602" y="2511215"/>
                  <a:pt x="1345809" y="2513428"/>
                  <a:pt x="1392701" y="2518117"/>
                </a:cubicBezTo>
                <a:cubicBezTo>
                  <a:pt x="1420836" y="2527495"/>
                  <a:pt x="1447679" y="2542573"/>
                  <a:pt x="1477107" y="2546252"/>
                </a:cubicBezTo>
                <a:cubicBezTo>
                  <a:pt x="1622551" y="2564433"/>
                  <a:pt x="1552223" y="2554973"/>
                  <a:pt x="1688123" y="2574388"/>
                </a:cubicBezTo>
                <a:cubicBezTo>
                  <a:pt x="1792700" y="2609245"/>
                  <a:pt x="1669322" y="2571701"/>
                  <a:pt x="1885070" y="2602523"/>
                </a:cubicBezTo>
                <a:cubicBezTo>
                  <a:pt x="1899750" y="2604620"/>
                  <a:pt x="1912492" y="2615409"/>
                  <a:pt x="1927273" y="2616591"/>
                </a:cubicBezTo>
                <a:cubicBezTo>
                  <a:pt x="2030214" y="2624826"/>
                  <a:pt x="2133600" y="2625969"/>
                  <a:pt x="2236763" y="2630658"/>
                </a:cubicBezTo>
                <a:cubicBezTo>
                  <a:pt x="2250831" y="2635347"/>
                  <a:pt x="2264228" y="2643088"/>
                  <a:pt x="2278966" y="2644726"/>
                </a:cubicBezTo>
                <a:cubicBezTo>
                  <a:pt x="2549944" y="2674835"/>
                  <a:pt x="2413603" y="2633336"/>
                  <a:pt x="2532184" y="2672861"/>
                </a:cubicBezTo>
                <a:lnTo>
                  <a:pt x="3488787" y="2644726"/>
                </a:lnTo>
                <a:lnTo>
                  <a:pt x="3953021" y="2630658"/>
                </a:lnTo>
                <a:cubicBezTo>
                  <a:pt x="3971778" y="2625969"/>
                  <a:pt x="3991521" y="2624207"/>
                  <a:pt x="4009292" y="2616591"/>
                </a:cubicBezTo>
                <a:cubicBezTo>
                  <a:pt x="4059619" y="2595022"/>
                  <a:pt x="4057138" y="2574838"/>
                  <a:pt x="4093698" y="2532184"/>
                </a:cubicBezTo>
                <a:cubicBezTo>
                  <a:pt x="4106645" y="2517079"/>
                  <a:pt x="4121833" y="2504049"/>
                  <a:pt x="4135901" y="2489981"/>
                </a:cubicBezTo>
                <a:cubicBezTo>
                  <a:pt x="4140590" y="2466535"/>
                  <a:pt x="4143098" y="2442545"/>
                  <a:pt x="4149969" y="2419643"/>
                </a:cubicBezTo>
                <a:cubicBezTo>
                  <a:pt x="4157225" y="2395456"/>
                  <a:pt x="4169237" y="2372949"/>
                  <a:pt x="4178104" y="2349304"/>
                </a:cubicBezTo>
                <a:cubicBezTo>
                  <a:pt x="4183311" y="2335419"/>
                  <a:pt x="4187483" y="2321169"/>
                  <a:pt x="4192172" y="2307101"/>
                </a:cubicBezTo>
                <a:cubicBezTo>
                  <a:pt x="4187483" y="2138289"/>
                  <a:pt x="4193056" y="1968878"/>
                  <a:pt x="4178104" y="1800664"/>
                </a:cubicBezTo>
                <a:cubicBezTo>
                  <a:pt x="4174165" y="1756353"/>
                  <a:pt x="4162592" y="1709644"/>
                  <a:pt x="4135901" y="1674055"/>
                </a:cubicBezTo>
                <a:lnTo>
                  <a:pt x="4093698" y="1617784"/>
                </a:lnTo>
                <a:cubicBezTo>
                  <a:pt x="4078462" y="1572076"/>
                  <a:pt x="4078535" y="1565666"/>
                  <a:pt x="4051495" y="1519311"/>
                </a:cubicBezTo>
                <a:cubicBezTo>
                  <a:pt x="4029205" y="1481099"/>
                  <a:pt x="4000941" y="1446337"/>
                  <a:pt x="3981157" y="1406769"/>
                </a:cubicBezTo>
                <a:cubicBezTo>
                  <a:pt x="3971778" y="1388012"/>
                  <a:pt x="3963426" y="1368706"/>
                  <a:pt x="3953021" y="1350498"/>
                </a:cubicBezTo>
                <a:cubicBezTo>
                  <a:pt x="3944633" y="1335818"/>
                  <a:pt x="3932447" y="1323417"/>
                  <a:pt x="3924886" y="1308295"/>
                </a:cubicBezTo>
                <a:cubicBezTo>
                  <a:pt x="3918254" y="1295032"/>
                  <a:pt x="3918175" y="1278967"/>
                  <a:pt x="3910818" y="1266092"/>
                </a:cubicBezTo>
                <a:cubicBezTo>
                  <a:pt x="3899185" y="1245735"/>
                  <a:pt x="3882061" y="1229029"/>
                  <a:pt x="3868615" y="1209821"/>
                </a:cubicBezTo>
                <a:cubicBezTo>
                  <a:pt x="3849224" y="1182119"/>
                  <a:pt x="3829741" y="1154411"/>
                  <a:pt x="3812344" y="1125415"/>
                </a:cubicBezTo>
                <a:cubicBezTo>
                  <a:pt x="3801555" y="1107433"/>
                  <a:pt x="3794251" y="1087554"/>
                  <a:pt x="3784209" y="1069144"/>
                </a:cubicBezTo>
                <a:cubicBezTo>
                  <a:pt x="3780073" y="1061562"/>
                  <a:pt x="3721842" y="954915"/>
                  <a:pt x="3699803" y="928468"/>
                </a:cubicBezTo>
                <a:cubicBezTo>
                  <a:pt x="3687067" y="913184"/>
                  <a:pt x="3671668" y="900332"/>
                  <a:pt x="3657600" y="886264"/>
                </a:cubicBezTo>
                <a:cubicBezTo>
                  <a:pt x="3652911" y="872196"/>
                  <a:pt x="3650733" y="857024"/>
                  <a:pt x="3643532" y="844061"/>
                </a:cubicBezTo>
                <a:cubicBezTo>
                  <a:pt x="3607006" y="778314"/>
                  <a:pt x="3529910" y="686505"/>
                  <a:pt x="3488787" y="633046"/>
                </a:cubicBezTo>
                <a:cubicBezTo>
                  <a:pt x="3435924" y="564325"/>
                  <a:pt x="3469942" y="584561"/>
                  <a:pt x="3404381" y="562708"/>
                </a:cubicBezTo>
                <a:cubicBezTo>
                  <a:pt x="3395003" y="553329"/>
                  <a:pt x="3387619" y="541396"/>
                  <a:pt x="3376246" y="534572"/>
                </a:cubicBezTo>
                <a:cubicBezTo>
                  <a:pt x="3340281" y="512993"/>
                  <a:pt x="3302646" y="493878"/>
                  <a:pt x="3263704" y="478301"/>
                </a:cubicBezTo>
                <a:cubicBezTo>
                  <a:pt x="3240258" y="468923"/>
                  <a:pt x="3215440" y="462429"/>
                  <a:pt x="3193366" y="450166"/>
                </a:cubicBezTo>
                <a:cubicBezTo>
                  <a:pt x="3172870" y="438780"/>
                  <a:pt x="3158066" y="418448"/>
                  <a:pt x="3137095" y="407963"/>
                </a:cubicBezTo>
                <a:cubicBezTo>
                  <a:pt x="3119802" y="399316"/>
                  <a:pt x="3099166" y="400009"/>
                  <a:pt x="3080824" y="393895"/>
                </a:cubicBezTo>
                <a:cubicBezTo>
                  <a:pt x="3056868" y="385910"/>
                  <a:pt x="3033562" y="376016"/>
                  <a:pt x="3010486" y="365760"/>
                </a:cubicBezTo>
                <a:cubicBezTo>
                  <a:pt x="2991322" y="357243"/>
                  <a:pt x="2973490" y="345885"/>
                  <a:pt x="2954215" y="337624"/>
                </a:cubicBezTo>
                <a:cubicBezTo>
                  <a:pt x="2940585" y="331783"/>
                  <a:pt x="2925642" y="329398"/>
                  <a:pt x="2912012" y="323557"/>
                </a:cubicBezTo>
                <a:cubicBezTo>
                  <a:pt x="2892737" y="315296"/>
                  <a:pt x="2875314" y="302949"/>
                  <a:pt x="2855741" y="295421"/>
                </a:cubicBezTo>
                <a:cubicBezTo>
                  <a:pt x="2814220" y="279451"/>
                  <a:pt x="2772290" y="264007"/>
                  <a:pt x="2729132" y="253218"/>
                </a:cubicBezTo>
                <a:cubicBezTo>
                  <a:pt x="2710375" y="248529"/>
                  <a:pt x="2691203" y="245265"/>
                  <a:pt x="2672861" y="239151"/>
                </a:cubicBezTo>
                <a:cubicBezTo>
                  <a:pt x="2648905" y="231166"/>
                  <a:pt x="2626479" y="219000"/>
                  <a:pt x="2602523" y="211015"/>
                </a:cubicBezTo>
                <a:cubicBezTo>
                  <a:pt x="2584181" y="204901"/>
                  <a:pt x="2564771" y="202504"/>
                  <a:pt x="2546252" y="196948"/>
                </a:cubicBezTo>
                <a:cubicBezTo>
                  <a:pt x="2517845" y="188426"/>
                  <a:pt x="2490458" y="176615"/>
                  <a:pt x="2461846" y="168812"/>
                </a:cubicBezTo>
                <a:cubicBezTo>
                  <a:pt x="2438778" y="162521"/>
                  <a:pt x="2414704" y="160543"/>
                  <a:pt x="2391507" y="154744"/>
                </a:cubicBezTo>
                <a:cubicBezTo>
                  <a:pt x="2377121" y="151148"/>
                  <a:pt x="2363845" y="143585"/>
                  <a:pt x="2349304" y="140677"/>
                </a:cubicBezTo>
                <a:cubicBezTo>
                  <a:pt x="2299118" y="130640"/>
                  <a:pt x="2168114" y="117418"/>
                  <a:pt x="2124221" y="112541"/>
                </a:cubicBezTo>
                <a:cubicBezTo>
                  <a:pt x="2105464" y="107852"/>
                  <a:pt x="2086953" y="102037"/>
                  <a:pt x="2067950" y="98474"/>
                </a:cubicBezTo>
                <a:cubicBezTo>
                  <a:pt x="2011880" y="87961"/>
                  <a:pt x="1954482" y="84174"/>
                  <a:pt x="1899138" y="70338"/>
                </a:cubicBezTo>
                <a:cubicBezTo>
                  <a:pt x="1623400" y="1404"/>
                  <a:pt x="1911084" y="71429"/>
                  <a:pt x="1716258" y="28135"/>
                </a:cubicBezTo>
                <a:cubicBezTo>
                  <a:pt x="1655040" y="14531"/>
                  <a:pt x="1632443" y="2217"/>
                  <a:pt x="1561513" y="0"/>
                </a:cubicBezTo>
                <a:lnTo>
                  <a:pt x="1195753" y="1406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8721969" y="1603717"/>
            <a:ext cx="3362179" cy="3169834"/>
          </a:xfrm>
          <a:custGeom>
            <a:avLst/>
            <a:gdLst>
              <a:gd name="connsiteX0" fmla="*/ 2025748 w 3362179"/>
              <a:gd name="connsiteY0" fmla="*/ 239151 h 3169834"/>
              <a:gd name="connsiteX1" fmla="*/ 2011680 w 3362179"/>
              <a:gd name="connsiteY1" fmla="*/ 337625 h 3169834"/>
              <a:gd name="connsiteX2" fmla="*/ 1997613 w 3362179"/>
              <a:gd name="connsiteY2" fmla="*/ 379828 h 3169834"/>
              <a:gd name="connsiteX3" fmla="*/ 1983545 w 3362179"/>
              <a:gd name="connsiteY3" fmla="*/ 450166 h 3169834"/>
              <a:gd name="connsiteX4" fmla="*/ 1969477 w 3362179"/>
              <a:gd name="connsiteY4" fmla="*/ 492369 h 3169834"/>
              <a:gd name="connsiteX5" fmla="*/ 1941342 w 3362179"/>
              <a:gd name="connsiteY5" fmla="*/ 647114 h 3169834"/>
              <a:gd name="connsiteX6" fmla="*/ 1913206 w 3362179"/>
              <a:gd name="connsiteY6" fmla="*/ 731520 h 3169834"/>
              <a:gd name="connsiteX7" fmla="*/ 1885071 w 3362179"/>
              <a:gd name="connsiteY7" fmla="*/ 773723 h 3169834"/>
              <a:gd name="connsiteX8" fmla="*/ 1871003 w 3362179"/>
              <a:gd name="connsiteY8" fmla="*/ 815926 h 3169834"/>
              <a:gd name="connsiteX9" fmla="*/ 1814733 w 3362179"/>
              <a:gd name="connsiteY9" fmla="*/ 900332 h 3169834"/>
              <a:gd name="connsiteX10" fmla="*/ 1772529 w 3362179"/>
              <a:gd name="connsiteY10" fmla="*/ 970671 h 3169834"/>
              <a:gd name="connsiteX11" fmla="*/ 1758462 w 3362179"/>
              <a:gd name="connsiteY11" fmla="*/ 1012874 h 3169834"/>
              <a:gd name="connsiteX12" fmla="*/ 1617785 w 3362179"/>
              <a:gd name="connsiteY12" fmla="*/ 1125415 h 3169834"/>
              <a:gd name="connsiteX13" fmla="*/ 1533379 w 3362179"/>
              <a:gd name="connsiteY13" fmla="*/ 1153551 h 3169834"/>
              <a:gd name="connsiteX14" fmla="*/ 1505243 w 3362179"/>
              <a:gd name="connsiteY14" fmla="*/ 1181686 h 3169834"/>
              <a:gd name="connsiteX15" fmla="*/ 1420837 w 3362179"/>
              <a:gd name="connsiteY15" fmla="*/ 1209821 h 3169834"/>
              <a:gd name="connsiteX16" fmla="*/ 1378634 w 3362179"/>
              <a:gd name="connsiteY16" fmla="*/ 1237957 h 3169834"/>
              <a:gd name="connsiteX17" fmla="*/ 1322363 w 3362179"/>
              <a:gd name="connsiteY17" fmla="*/ 1252025 h 3169834"/>
              <a:gd name="connsiteX18" fmla="*/ 1111348 w 3362179"/>
              <a:gd name="connsiteY18" fmla="*/ 1280160 h 3169834"/>
              <a:gd name="connsiteX19" fmla="*/ 1055077 w 3362179"/>
              <a:gd name="connsiteY19" fmla="*/ 1294228 h 3169834"/>
              <a:gd name="connsiteX20" fmla="*/ 576776 w 3362179"/>
              <a:gd name="connsiteY20" fmla="*/ 1322363 h 3169834"/>
              <a:gd name="connsiteX21" fmla="*/ 436099 w 3362179"/>
              <a:gd name="connsiteY21" fmla="*/ 1350498 h 3169834"/>
              <a:gd name="connsiteX22" fmla="*/ 393896 w 3362179"/>
              <a:gd name="connsiteY22" fmla="*/ 1364566 h 3169834"/>
              <a:gd name="connsiteX23" fmla="*/ 309489 w 3362179"/>
              <a:gd name="connsiteY23" fmla="*/ 1378634 h 3169834"/>
              <a:gd name="connsiteX24" fmla="*/ 239151 w 3362179"/>
              <a:gd name="connsiteY24" fmla="*/ 1392701 h 3169834"/>
              <a:gd name="connsiteX25" fmla="*/ 154745 w 3362179"/>
              <a:gd name="connsiteY25" fmla="*/ 1420837 h 3169834"/>
              <a:gd name="connsiteX26" fmla="*/ 98474 w 3362179"/>
              <a:gd name="connsiteY26" fmla="*/ 1477108 h 3169834"/>
              <a:gd name="connsiteX27" fmla="*/ 56271 w 3362179"/>
              <a:gd name="connsiteY27" fmla="*/ 1519311 h 3169834"/>
              <a:gd name="connsiteX28" fmla="*/ 28136 w 3362179"/>
              <a:gd name="connsiteY28" fmla="*/ 1603717 h 3169834"/>
              <a:gd name="connsiteX29" fmla="*/ 14068 w 3362179"/>
              <a:gd name="connsiteY29" fmla="*/ 1645920 h 3169834"/>
              <a:gd name="connsiteX30" fmla="*/ 0 w 3362179"/>
              <a:gd name="connsiteY30" fmla="*/ 1716258 h 3169834"/>
              <a:gd name="connsiteX31" fmla="*/ 28136 w 3362179"/>
              <a:gd name="connsiteY31" fmla="*/ 2025748 h 3169834"/>
              <a:gd name="connsiteX32" fmla="*/ 70339 w 3362179"/>
              <a:gd name="connsiteY32" fmla="*/ 2124221 h 3169834"/>
              <a:gd name="connsiteX33" fmla="*/ 98474 w 3362179"/>
              <a:gd name="connsiteY33" fmla="*/ 2166425 h 3169834"/>
              <a:gd name="connsiteX34" fmla="*/ 126609 w 3362179"/>
              <a:gd name="connsiteY34" fmla="*/ 2222695 h 3169834"/>
              <a:gd name="connsiteX35" fmla="*/ 168813 w 3362179"/>
              <a:gd name="connsiteY35" fmla="*/ 2293034 h 3169834"/>
              <a:gd name="connsiteX36" fmla="*/ 196948 w 3362179"/>
              <a:gd name="connsiteY36" fmla="*/ 2335237 h 3169834"/>
              <a:gd name="connsiteX37" fmla="*/ 239151 w 3362179"/>
              <a:gd name="connsiteY37" fmla="*/ 2349305 h 3169834"/>
              <a:gd name="connsiteX38" fmla="*/ 267286 w 3362179"/>
              <a:gd name="connsiteY38" fmla="*/ 2447778 h 3169834"/>
              <a:gd name="connsiteX39" fmla="*/ 295422 w 3362179"/>
              <a:gd name="connsiteY39" fmla="*/ 2475914 h 3169834"/>
              <a:gd name="connsiteX40" fmla="*/ 393896 w 3362179"/>
              <a:gd name="connsiteY40" fmla="*/ 2574388 h 3169834"/>
              <a:gd name="connsiteX41" fmla="*/ 464234 w 3362179"/>
              <a:gd name="connsiteY41" fmla="*/ 2644726 h 3169834"/>
              <a:gd name="connsiteX42" fmla="*/ 492369 w 3362179"/>
              <a:gd name="connsiteY42" fmla="*/ 2686929 h 3169834"/>
              <a:gd name="connsiteX43" fmla="*/ 590843 w 3362179"/>
              <a:gd name="connsiteY43" fmla="*/ 2743200 h 3169834"/>
              <a:gd name="connsiteX44" fmla="*/ 661182 w 3362179"/>
              <a:gd name="connsiteY44" fmla="*/ 2785403 h 3169834"/>
              <a:gd name="connsiteX45" fmla="*/ 703385 w 3362179"/>
              <a:gd name="connsiteY45" fmla="*/ 2827606 h 3169834"/>
              <a:gd name="connsiteX46" fmla="*/ 745588 w 3362179"/>
              <a:gd name="connsiteY46" fmla="*/ 2841674 h 3169834"/>
              <a:gd name="connsiteX47" fmla="*/ 787791 w 3362179"/>
              <a:gd name="connsiteY47" fmla="*/ 2869809 h 3169834"/>
              <a:gd name="connsiteX48" fmla="*/ 829994 w 3362179"/>
              <a:gd name="connsiteY48" fmla="*/ 2883877 h 3169834"/>
              <a:gd name="connsiteX49" fmla="*/ 942536 w 3362179"/>
              <a:gd name="connsiteY49" fmla="*/ 2926080 h 3169834"/>
              <a:gd name="connsiteX50" fmla="*/ 998806 w 3362179"/>
              <a:gd name="connsiteY50" fmla="*/ 2954215 h 3169834"/>
              <a:gd name="connsiteX51" fmla="*/ 1195754 w 3362179"/>
              <a:gd name="connsiteY51" fmla="*/ 2996418 h 3169834"/>
              <a:gd name="connsiteX52" fmla="*/ 1252025 w 3362179"/>
              <a:gd name="connsiteY52" fmla="*/ 3024554 h 3169834"/>
              <a:gd name="connsiteX53" fmla="*/ 1322363 w 3362179"/>
              <a:gd name="connsiteY53" fmla="*/ 3038621 h 3169834"/>
              <a:gd name="connsiteX54" fmla="*/ 1378634 w 3362179"/>
              <a:gd name="connsiteY54" fmla="*/ 3052689 h 3169834"/>
              <a:gd name="connsiteX55" fmla="*/ 1420837 w 3362179"/>
              <a:gd name="connsiteY55" fmla="*/ 3066757 h 3169834"/>
              <a:gd name="connsiteX56" fmla="*/ 1589649 w 3362179"/>
              <a:gd name="connsiteY56" fmla="*/ 3094892 h 3169834"/>
              <a:gd name="connsiteX57" fmla="*/ 1730326 w 3362179"/>
              <a:gd name="connsiteY57" fmla="*/ 3123028 h 3169834"/>
              <a:gd name="connsiteX58" fmla="*/ 1772529 w 3362179"/>
              <a:gd name="connsiteY58" fmla="*/ 3137095 h 3169834"/>
              <a:gd name="connsiteX59" fmla="*/ 1913206 w 3362179"/>
              <a:gd name="connsiteY59" fmla="*/ 3165231 h 3169834"/>
              <a:gd name="connsiteX60" fmla="*/ 2504049 w 3362179"/>
              <a:gd name="connsiteY60" fmla="*/ 3137095 h 3169834"/>
              <a:gd name="connsiteX61" fmla="*/ 2546253 w 3362179"/>
              <a:gd name="connsiteY61" fmla="*/ 3123028 h 3169834"/>
              <a:gd name="connsiteX62" fmla="*/ 2630659 w 3362179"/>
              <a:gd name="connsiteY62" fmla="*/ 3066757 h 3169834"/>
              <a:gd name="connsiteX63" fmla="*/ 2743200 w 3362179"/>
              <a:gd name="connsiteY63" fmla="*/ 2982351 h 3169834"/>
              <a:gd name="connsiteX64" fmla="*/ 2855742 w 3362179"/>
              <a:gd name="connsiteY64" fmla="*/ 2912012 h 3169834"/>
              <a:gd name="connsiteX65" fmla="*/ 2883877 w 3362179"/>
              <a:gd name="connsiteY65" fmla="*/ 2869809 h 3169834"/>
              <a:gd name="connsiteX66" fmla="*/ 2996419 w 3362179"/>
              <a:gd name="connsiteY66" fmla="*/ 2771335 h 3169834"/>
              <a:gd name="connsiteX67" fmla="*/ 3123028 w 3362179"/>
              <a:gd name="connsiteY67" fmla="*/ 2630658 h 3169834"/>
              <a:gd name="connsiteX68" fmla="*/ 3207434 w 3362179"/>
              <a:gd name="connsiteY68" fmla="*/ 2560320 h 3169834"/>
              <a:gd name="connsiteX69" fmla="*/ 3221502 w 3362179"/>
              <a:gd name="connsiteY69" fmla="*/ 2518117 h 3169834"/>
              <a:gd name="connsiteX70" fmla="*/ 3277773 w 3362179"/>
              <a:gd name="connsiteY70" fmla="*/ 2433711 h 3169834"/>
              <a:gd name="connsiteX71" fmla="*/ 3305908 w 3362179"/>
              <a:gd name="connsiteY71" fmla="*/ 2391508 h 3169834"/>
              <a:gd name="connsiteX72" fmla="*/ 3319976 w 3362179"/>
              <a:gd name="connsiteY72" fmla="*/ 2349305 h 3169834"/>
              <a:gd name="connsiteX73" fmla="*/ 3334043 w 3362179"/>
              <a:gd name="connsiteY73" fmla="*/ 2293034 h 3169834"/>
              <a:gd name="connsiteX74" fmla="*/ 3362179 w 3362179"/>
              <a:gd name="connsiteY74" fmla="*/ 2208628 h 3169834"/>
              <a:gd name="connsiteX75" fmla="*/ 3348111 w 3362179"/>
              <a:gd name="connsiteY75" fmla="*/ 1800665 h 3169834"/>
              <a:gd name="connsiteX76" fmla="*/ 3334043 w 3362179"/>
              <a:gd name="connsiteY76" fmla="*/ 1758461 h 3169834"/>
              <a:gd name="connsiteX77" fmla="*/ 3319976 w 3362179"/>
              <a:gd name="connsiteY77" fmla="*/ 1645920 h 3169834"/>
              <a:gd name="connsiteX78" fmla="*/ 3305908 w 3362179"/>
              <a:gd name="connsiteY78" fmla="*/ 661181 h 3169834"/>
              <a:gd name="connsiteX79" fmla="*/ 3277773 w 3362179"/>
              <a:gd name="connsiteY79" fmla="*/ 520505 h 3169834"/>
              <a:gd name="connsiteX80" fmla="*/ 3263705 w 3362179"/>
              <a:gd name="connsiteY80" fmla="*/ 478301 h 3169834"/>
              <a:gd name="connsiteX81" fmla="*/ 3235569 w 3362179"/>
              <a:gd name="connsiteY81" fmla="*/ 450166 h 3169834"/>
              <a:gd name="connsiteX82" fmla="*/ 3207434 w 3362179"/>
              <a:gd name="connsiteY82" fmla="*/ 379828 h 3169834"/>
              <a:gd name="connsiteX83" fmla="*/ 3123028 w 3362179"/>
              <a:gd name="connsiteY83" fmla="*/ 253218 h 3169834"/>
              <a:gd name="connsiteX84" fmla="*/ 3094893 w 3362179"/>
              <a:gd name="connsiteY84" fmla="*/ 211015 h 3169834"/>
              <a:gd name="connsiteX85" fmla="*/ 3038622 w 3362179"/>
              <a:gd name="connsiteY85" fmla="*/ 168812 h 3169834"/>
              <a:gd name="connsiteX86" fmla="*/ 3010486 w 3362179"/>
              <a:gd name="connsiteY86" fmla="*/ 140677 h 3169834"/>
              <a:gd name="connsiteX87" fmla="*/ 2968283 w 3362179"/>
              <a:gd name="connsiteY87" fmla="*/ 126609 h 3169834"/>
              <a:gd name="connsiteX88" fmla="*/ 2897945 w 3362179"/>
              <a:gd name="connsiteY88" fmla="*/ 84406 h 3169834"/>
              <a:gd name="connsiteX89" fmla="*/ 2855742 w 3362179"/>
              <a:gd name="connsiteY89" fmla="*/ 70338 h 3169834"/>
              <a:gd name="connsiteX90" fmla="*/ 2813539 w 3362179"/>
              <a:gd name="connsiteY90" fmla="*/ 42203 h 3169834"/>
              <a:gd name="connsiteX91" fmla="*/ 2771336 w 3362179"/>
              <a:gd name="connsiteY91" fmla="*/ 28135 h 3169834"/>
              <a:gd name="connsiteX92" fmla="*/ 2588456 w 3362179"/>
              <a:gd name="connsiteY92" fmla="*/ 0 h 3169834"/>
              <a:gd name="connsiteX93" fmla="*/ 2518117 w 3362179"/>
              <a:gd name="connsiteY93" fmla="*/ 14068 h 3169834"/>
              <a:gd name="connsiteX94" fmla="*/ 2475914 w 3362179"/>
              <a:gd name="connsiteY94" fmla="*/ 28135 h 3169834"/>
              <a:gd name="connsiteX95" fmla="*/ 2405576 w 3362179"/>
              <a:gd name="connsiteY95" fmla="*/ 42203 h 3169834"/>
              <a:gd name="connsiteX96" fmla="*/ 2321169 w 3362179"/>
              <a:gd name="connsiteY96" fmla="*/ 70338 h 3169834"/>
              <a:gd name="connsiteX97" fmla="*/ 2208628 w 3362179"/>
              <a:gd name="connsiteY97" fmla="*/ 126609 h 3169834"/>
              <a:gd name="connsiteX98" fmla="*/ 2166425 w 3362179"/>
              <a:gd name="connsiteY98" fmla="*/ 140677 h 3169834"/>
              <a:gd name="connsiteX99" fmla="*/ 2124222 w 3362179"/>
              <a:gd name="connsiteY99" fmla="*/ 154745 h 3169834"/>
              <a:gd name="connsiteX100" fmla="*/ 2025748 w 3362179"/>
              <a:gd name="connsiteY100" fmla="*/ 239151 h 316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362179" h="3169834">
                <a:moveTo>
                  <a:pt x="2025748" y="239151"/>
                </a:moveTo>
                <a:cubicBezTo>
                  <a:pt x="2006991" y="269631"/>
                  <a:pt x="2018183" y="305111"/>
                  <a:pt x="2011680" y="337625"/>
                </a:cubicBezTo>
                <a:cubicBezTo>
                  <a:pt x="2008772" y="352166"/>
                  <a:pt x="2001209" y="365442"/>
                  <a:pt x="1997613" y="379828"/>
                </a:cubicBezTo>
                <a:cubicBezTo>
                  <a:pt x="1991814" y="403024"/>
                  <a:pt x="1989344" y="426970"/>
                  <a:pt x="1983545" y="450166"/>
                </a:cubicBezTo>
                <a:cubicBezTo>
                  <a:pt x="1979948" y="464552"/>
                  <a:pt x="1972694" y="477893"/>
                  <a:pt x="1969477" y="492369"/>
                </a:cubicBezTo>
                <a:cubicBezTo>
                  <a:pt x="1956615" y="550248"/>
                  <a:pt x="1956697" y="590813"/>
                  <a:pt x="1941342" y="647114"/>
                </a:cubicBezTo>
                <a:cubicBezTo>
                  <a:pt x="1933539" y="675726"/>
                  <a:pt x="1929657" y="706844"/>
                  <a:pt x="1913206" y="731520"/>
                </a:cubicBezTo>
                <a:cubicBezTo>
                  <a:pt x="1903828" y="745588"/>
                  <a:pt x="1892632" y="758601"/>
                  <a:pt x="1885071" y="773723"/>
                </a:cubicBezTo>
                <a:cubicBezTo>
                  <a:pt x="1878439" y="786986"/>
                  <a:pt x="1878204" y="802963"/>
                  <a:pt x="1871003" y="815926"/>
                </a:cubicBezTo>
                <a:cubicBezTo>
                  <a:pt x="1854581" y="845485"/>
                  <a:pt x="1825426" y="868253"/>
                  <a:pt x="1814733" y="900332"/>
                </a:cubicBezTo>
                <a:cubicBezTo>
                  <a:pt x="1796471" y="955118"/>
                  <a:pt x="1811150" y="932050"/>
                  <a:pt x="1772529" y="970671"/>
                </a:cubicBezTo>
                <a:cubicBezTo>
                  <a:pt x="1767840" y="984739"/>
                  <a:pt x="1767081" y="1000807"/>
                  <a:pt x="1758462" y="1012874"/>
                </a:cubicBezTo>
                <a:cubicBezTo>
                  <a:pt x="1734451" y="1046490"/>
                  <a:pt x="1652660" y="1113790"/>
                  <a:pt x="1617785" y="1125415"/>
                </a:cubicBezTo>
                <a:lnTo>
                  <a:pt x="1533379" y="1153551"/>
                </a:lnTo>
                <a:cubicBezTo>
                  <a:pt x="1524000" y="1162929"/>
                  <a:pt x="1517106" y="1175755"/>
                  <a:pt x="1505243" y="1181686"/>
                </a:cubicBezTo>
                <a:cubicBezTo>
                  <a:pt x="1478717" y="1194949"/>
                  <a:pt x="1420837" y="1209821"/>
                  <a:pt x="1420837" y="1209821"/>
                </a:cubicBezTo>
                <a:cubicBezTo>
                  <a:pt x="1406769" y="1219200"/>
                  <a:pt x="1394174" y="1231297"/>
                  <a:pt x="1378634" y="1237957"/>
                </a:cubicBezTo>
                <a:cubicBezTo>
                  <a:pt x="1360863" y="1245573"/>
                  <a:pt x="1341322" y="1248233"/>
                  <a:pt x="1322363" y="1252025"/>
                </a:cubicBezTo>
                <a:cubicBezTo>
                  <a:pt x="1243441" y="1267809"/>
                  <a:pt x="1195787" y="1270778"/>
                  <a:pt x="1111348" y="1280160"/>
                </a:cubicBezTo>
                <a:cubicBezTo>
                  <a:pt x="1092591" y="1284849"/>
                  <a:pt x="1074148" y="1291049"/>
                  <a:pt x="1055077" y="1294228"/>
                </a:cubicBezTo>
                <a:cubicBezTo>
                  <a:pt x="897399" y="1320507"/>
                  <a:pt x="735261" y="1316267"/>
                  <a:pt x="576776" y="1322363"/>
                </a:cubicBezTo>
                <a:cubicBezTo>
                  <a:pt x="510460" y="1333416"/>
                  <a:pt x="494853" y="1333711"/>
                  <a:pt x="436099" y="1350498"/>
                </a:cubicBezTo>
                <a:cubicBezTo>
                  <a:pt x="421841" y="1354572"/>
                  <a:pt x="408372" y="1361349"/>
                  <a:pt x="393896" y="1364566"/>
                </a:cubicBezTo>
                <a:cubicBezTo>
                  <a:pt x="366051" y="1370754"/>
                  <a:pt x="337553" y="1373532"/>
                  <a:pt x="309489" y="1378634"/>
                </a:cubicBezTo>
                <a:cubicBezTo>
                  <a:pt x="285964" y="1382911"/>
                  <a:pt x="262219" y="1386410"/>
                  <a:pt x="239151" y="1392701"/>
                </a:cubicBezTo>
                <a:cubicBezTo>
                  <a:pt x="210539" y="1400504"/>
                  <a:pt x="154745" y="1420837"/>
                  <a:pt x="154745" y="1420837"/>
                </a:cubicBezTo>
                <a:lnTo>
                  <a:pt x="98474" y="1477108"/>
                </a:lnTo>
                <a:lnTo>
                  <a:pt x="56271" y="1519311"/>
                </a:lnTo>
                <a:lnTo>
                  <a:pt x="28136" y="1603717"/>
                </a:lnTo>
                <a:cubicBezTo>
                  <a:pt x="23447" y="1617785"/>
                  <a:pt x="16976" y="1631379"/>
                  <a:pt x="14068" y="1645920"/>
                </a:cubicBezTo>
                <a:lnTo>
                  <a:pt x="0" y="1716258"/>
                </a:lnTo>
                <a:cubicBezTo>
                  <a:pt x="5379" y="1791560"/>
                  <a:pt x="12443" y="1939434"/>
                  <a:pt x="28136" y="2025748"/>
                </a:cubicBezTo>
                <a:cubicBezTo>
                  <a:pt x="33398" y="2054687"/>
                  <a:pt x="57402" y="2101581"/>
                  <a:pt x="70339" y="2124221"/>
                </a:cubicBezTo>
                <a:cubicBezTo>
                  <a:pt x="78727" y="2138901"/>
                  <a:pt x="90086" y="2151745"/>
                  <a:pt x="98474" y="2166425"/>
                </a:cubicBezTo>
                <a:cubicBezTo>
                  <a:pt x="108878" y="2184633"/>
                  <a:pt x="118348" y="2203420"/>
                  <a:pt x="126609" y="2222695"/>
                </a:cubicBezTo>
                <a:cubicBezTo>
                  <a:pt x="166074" y="2314779"/>
                  <a:pt x="111227" y="2221051"/>
                  <a:pt x="168813" y="2293034"/>
                </a:cubicBezTo>
                <a:cubicBezTo>
                  <a:pt x="179375" y="2306236"/>
                  <a:pt x="183746" y="2324675"/>
                  <a:pt x="196948" y="2335237"/>
                </a:cubicBezTo>
                <a:cubicBezTo>
                  <a:pt x="208527" y="2344500"/>
                  <a:pt x="225083" y="2344616"/>
                  <a:pt x="239151" y="2349305"/>
                </a:cubicBezTo>
                <a:cubicBezTo>
                  <a:pt x="241778" y="2359811"/>
                  <a:pt x="258639" y="2433366"/>
                  <a:pt x="267286" y="2447778"/>
                </a:cubicBezTo>
                <a:cubicBezTo>
                  <a:pt x="274110" y="2459151"/>
                  <a:pt x="287464" y="2465303"/>
                  <a:pt x="295422" y="2475914"/>
                </a:cubicBezTo>
                <a:cubicBezTo>
                  <a:pt x="370668" y="2576241"/>
                  <a:pt x="314900" y="2548055"/>
                  <a:pt x="393896" y="2574388"/>
                </a:cubicBezTo>
                <a:cubicBezTo>
                  <a:pt x="468923" y="2686929"/>
                  <a:pt x="370450" y="2550942"/>
                  <a:pt x="464234" y="2644726"/>
                </a:cubicBezTo>
                <a:cubicBezTo>
                  <a:pt x="476189" y="2656681"/>
                  <a:pt x="480414" y="2674974"/>
                  <a:pt x="492369" y="2686929"/>
                </a:cubicBezTo>
                <a:cubicBezTo>
                  <a:pt x="521149" y="2715709"/>
                  <a:pt x="557742" y="2721133"/>
                  <a:pt x="590843" y="2743200"/>
                </a:cubicBezTo>
                <a:cubicBezTo>
                  <a:pt x="668085" y="2794694"/>
                  <a:pt x="563218" y="2752748"/>
                  <a:pt x="661182" y="2785403"/>
                </a:cubicBezTo>
                <a:cubicBezTo>
                  <a:pt x="675250" y="2799471"/>
                  <a:pt x="686832" y="2816570"/>
                  <a:pt x="703385" y="2827606"/>
                </a:cubicBezTo>
                <a:cubicBezTo>
                  <a:pt x="715723" y="2835831"/>
                  <a:pt x="732325" y="2835042"/>
                  <a:pt x="745588" y="2841674"/>
                </a:cubicBezTo>
                <a:cubicBezTo>
                  <a:pt x="760710" y="2849235"/>
                  <a:pt x="772669" y="2862248"/>
                  <a:pt x="787791" y="2869809"/>
                </a:cubicBezTo>
                <a:cubicBezTo>
                  <a:pt x="801054" y="2876441"/>
                  <a:pt x="816731" y="2877245"/>
                  <a:pt x="829994" y="2883877"/>
                </a:cubicBezTo>
                <a:cubicBezTo>
                  <a:pt x="926590" y="2932175"/>
                  <a:pt x="806831" y="2898939"/>
                  <a:pt x="942536" y="2926080"/>
                </a:cubicBezTo>
                <a:cubicBezTo>
                  <a:pt x="961293" y="2935458"/>
                  <a:pt x="978912" y="2947583"/>
                  <a:pt x="998806" y="2954215"/>
                </a:cubicBezTo>
                <a:cubicBezTo>
                  <a:pt x="1068919" y="2977586"/>
                  <a:pt x="1124914" y="2984612"/>
                  <a:pt x="1195754" y="2996418"/>
                </a:cubicBezTo>
                <a:cubicBezTo>
                  <a:pt x="1214511" y="3005797"/>
                  <a:pt x="1232130" y="3017922"/>
                  <a:pt x="1252025" y="3024554"/>
                </a:cubicBezTo>
                <a:cubicBezTo>
                  <a:pt x="1274708" y="3032115"/>
                  <a:pt x="1299022" y="3033434"/>
                  <a:pt x="1322363" y="3038621"/>
                </a:cubicBezTo>
                <a:cubicBezTo>
                  <a:pt x="1341237" y="3042815"/>
                  <a:pt x="1360044" y="3047377"/>
                  <a:pt x="1378634" y="3052689"/>
                </a:cubicBezTo>
                <a:cubicBezTo>
                  <a:pt x="1392892" y="3056763"/>
                  <a:pt x="1406296" y="3063849"/>
                  <a:pt x="1420837" y="3066757"/>
                </a:cubicBezTo>
                <a:cubicBezTo>
                  <a:pt x="1476776" y="3077945"/>
                  <a:pt x="1589649" y="3094892"/>
                  <a:pt x="1589649" y="3094892"/>
                </a:cubicBezTo>
                <a:cubicBezTo>
                  <a:pt x="1684995" y="3126674"/>
                  <a:pt x="1568684" y="3090700"/>
                  <a:pt x="1730326" y="3123028"/>
                </a:cubicBezTo>
                <a:cubicBezTo>
                  <a:pt x="1744867" y="3125936"/>
                  <a:pt x="1758271" y="3133021"/>
                  <a:pt x="1772529" y="3137095"/>
                </a:cubicBezTo>
                <a:cubicBezTo>
                  <a:pt x="1831293" y="3153885"/>
                  <a:pt x="1846874" y="3154175"/>
                  <a:pt x="1913206" y="3165231"/>
                </a:cubicBezTo>
                <a:cubicBezTo>
                  <a:pt x="2176268" y="3158308"/>
                  <a:pt x="2306394" y="3193567"/>
                  <a:pt x="2504049" y="3137095"/>
                </a:cubicBezTo>
                <a:cubicBezTo>
                  <a:pt x="2518307" y="3133021"/>
                  <a:pt x="2532185" y="3127717"/>
                  <a:pt x="2546253" y="3123028"/>
                </a:cubicBezTo>
                <a:cubicBezTo>
                  <a:pt x="2574388" y="3104271"/>
                  <a:pt x="2606749" y="3090668"/>
                  <a:pt x="2630659" y="3066757"/>
                </a:cubicBezTo>
                <a:cubicBezTo>
                  <a:pt x="2695181" y="3002233"/>
                  <a:pt x="2615948" y="3077789"/>
                  <a:pt x="2743200" y="2982351"/>
                </a:cubicBezTo>
                <a:cubicBezTo>
                  <a:pt x="2816248" y="2927565"/>
                  <a:pt x="2778500" y="2950634"/>
                  <a:pt x="2855742" y="2912012"/>
                </a:cubicBezTo>
                <a:cubicBezTo>
                  <a:pt x="2865120" y="2897944"/>
                  <a:pt x="2871922" y="2881764"/>
                  <a:pt x="2883877" y="2869809"/>
                </a:cubicBezTo>
                <a:cubicBezTo>
                  <a:pt x="2981505" y="2772181"/>
                  <a:pt x="2859533" y="2953847"/>
                  <a:pt x="2996419" y="2771335"/>
                </a:cubicBezTo>
                <a:cubicBezTo>
                  <a:pt x="3032741" y="2722906"/>
                  <a:pt x="3072539" y="2664317"/>
                  <a:pt x="3123028" y="2630658"/>
                </a:cubicBezTo>
                <a:cubicBezTo>
                  <a:pt x="3181784" y="2591488"/>
                  <a:pt x="3153276" y="2614478"/>
                  <a:pt x="3207434" y="2560320"/>
                </a:cubicBezTo>
                <a:cubicBezTo>
                  <a:pt x="3212123" y="2546252"/>
                  <a:pt x="3214301" y="2531080"/>
                  <a:pt x="3221502" y="2518117"/>
                </a:cubicBezTo>
                <a:cubicBezTo>
                  <a:pt x="3237924" y="2488558"/>
                  <a:pt x="3259016" y="2461846"/>
                  <a:pt x="3277773" y="2433711"/>
                </a:cubicBezTo>
                <a:cubicBezTo>
                  <a:pt x="3287151" y="2419643"/>
                  <a:pt x="3300561" y="2407548"/>
                  <a:pt x="3305908" y="2391508"/>
                </a:cubicBezTo>
                <a:cubicBezTo>
                  <a:pt x="3310597" y="2377440"/>
                  <a:pt x="3315902" y="2363563"/>
                  <a:pt x="3319976" y="2349305"/>
                </a:cubicBezTo>
                <a:cubicBezTo>
                  <a:pt x="3325287" y="2330715"/>
                  <a:pt x="3328487" y="2311553"/>
                  <a:pt x="3334043" y="2293034"/>
                </a:cubicBezTo>
                <a:cubicBezTo>
                  <a:pt x="3342565" y="2264627"/>
                  <a:pt x="3362179" y="2208628"/>
                  <a:pt x="3362179" y="2208628"/>
                </a:cubicBezTo>
                <a:cubicBezTo>
                  <a:pt x="3357490" y="2072640"/>
                  <a:pt x="3356599" y="1936469"/>
                  <a:pt x="3348111" y="1800665"/>
                </a:cubicBezTo>
                <a:cubicBezTo>
                  <a:pt x="3347186" y="1785865"/>
                  <a:pt x="3336696" y="1773051"/>
                  <a:pt x="3334043" y="1758461"/>
                </a:cubicBezTo>
                <a:cubicBezTo>
                  <a:pt x="3327280" y="1721265"/>
                  <a:pt x="3324665" y="1683434"/>
                  <a:pt x="3319976" y="1645920"/>
                </a:cubicBezTo>
                <a:cubicBezTo>
                  <a:pt x="3315287" y="1317674"/>
                  <a:pt x="3318210" y="989230"/>
                  <a:pt x="3305908" y="661181"/>
                </a:cubicBezTo>
                <a:cubicBezTo>
                  <a:pt x="3304116" y="613394"/>
                  <a:pt x="3288526" y="567101"/>
                  <a:pt x="3277773" y="520505"/>
                </a:cubicBezTo>
                <a:cubicBezTo>
                  <a:pt x="3274439" y="506056"/>
                  <a:pt x="3271335" y="491017"/>
                  <a:pt x="3263705" y="478301"/>
                </a:cubicBezTo>
                <a:cubicBezTo>
                  <a:pt x="3256881" y="466928"/>
                  <a:pt x="3244948" y="459544"/>
                  <a:pt x="3235569" y="450166"/>
                </a:cubicBezTo>
                <a:cubicBezTo>
                  <a:pt x="3226191" y="426720"/>
                  <a:pt x="3218727" y="402414"/>
                  <a:pt x="3207434" y="379828"/>
                </a:cubicBezTo>
                <a:cubicBezTo>
                  <a:pt x="3175721" y="316401"/>
                  <a:pt x="3162298" y="308196"/>
                  <a:pt x="3123028" y="253218"/>
                </a:cubicBezTo>
                <a:cubicBezTo>
                  <a:pt x="3113201" y="239460"/>
                  <a:pt x="3106848" y="222970"/>
                  <a:pt x="3094893" y="211015"/>
                </a:cubicBezTo>
                <a:cubicBezTo>
                  <a:pt x="3078314" y="194436"/>
                  <a:pt x="3056634" y="183822"/>
                  <a:pt x="3038622" y="168812"/>
                </a:cubicBezTo>
                <a:cubicBezTo>
                  <a:pt x="3028433" y="160321"/>
                  <a:pt x="3021859" y="147501"/>
                  <a:pt x="3010486" y="140677"/>
                </a:cubicBezTo>
                <a:cubicBezTo>
                  <a:pt x="2997770" y="133048"/>
                  <a:pt x="2981546" y="133241"/>
                  <a:pt x="2968283" y="126609"/>
                </a:cubicBezTo>
                <a:cubicBezTo>
                  <a:pt x="2943827" y="114381"/>
                  <a:pt x="2922401" y="96634"/>
                  <a:pt x="2897945" y="84406"/>
                </a:cubicBezTo>
                <a:cubicBezTo>
                  <a:pt x="2884682" y="77774"/>
                  <a:pt x="2869005" y="76970"/>
                  <a:pt x="2855742" y="70338"/>
                </a:cubicBezTo>
                <a:cubicBezTo>
                  <a:pt x="2840620" y="62777"/>
                  <a:pt x="2828661" y="49764"/>
                  <a:pt x="2813539" y="42203"/>
                </a:cubicBezTo>
                <a:cubicBezTo>
                  <a:pt x="2800276" y="35571"/>
                  <a:pt x="2785594" y="32209"/>
                  <a:pt x="2771336" y="28135"/>
                </a:cubicBezTo>
                <a:cubicBezTo>
                  <a:pt x="2693812" y="5986"/>
                  <a:pt x="2690483" y="11337"/>
                  <a:pt x="2588456" y="0"/>
                </a:cubicBezTo>
                <a:cubicBezTo>
                  <a:pt x="2565010" y="4689"/>
                  <a:pt x="2541314" y="8269"/>
                  <a:pt x="2518117" y="14068"/>
                </a:cubicBezTo>
                <a:cubicBezTo>
                  <a:pt x="2503731" y="17664"/>
                  <a:pt x="2490300" y="24539"/>
                  <a:pt x="2475914" y="28135"/>
                </a:cubicBezTo>
                <a:cubicBezTo>
                  <a:pt x="2452718" y="33934"/>
                  <a:pt x="2428644" y="35912"/>
                  <a:pt x="2405576" y="42203"/>
                </a:cubicBezTo>
                <a:cubicBezTo>
                  <a:pt x="2376963" y="50006"/>
                  <a:pt x="2321169" y="70338"/>
                  <a:pt x="2321169" y="70338"/>
                </a:cubicBezTo>
                <a:cubicBezTo>
                  <a:pt x="2272063" y="119445"/>
                  <a:pt x="2305617" y="94279"/>
                  <a:pt x="2208628" y="126609"/>
                </a:cubicBezTo>
                <a:lnTo>
                  <a:pt x="2166425" y="140677"/>
                </a:lnTo>
                <a:lnTo>
                  <a:pt x="2124222" y="154745"/>
                </a:lnTo>
                <a:cubicBezTo>
                  <a:pt x="2050567" y="228399"/>
                  <a:pt x="2044505" y="208671"/>
                  <a:pt x="2025748" y="239151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105378" y="4051495"/>
            <a:ext cx="3094893" cy="2729133"/>
          </a:xfrm>
          <a:custGeom>
            <a:avLst/>
            <a:gdLst>
              <a:gd name="connsiteX0" fmla="*/ 1336431 w 3094893"/>
              <a:gd name="connsiteY0" fmla="*/ 28136 h 2729133"/>
              <a:gd name="connsiteX1" fmla="*/ 1153551 w 3094893"/>
              <a:gd name="connsiteY1" fmla="*/ 42203 h 2729133"/>
              <a:gd name="connsiteX2" fmla="*/ 998807 w 3094893"/>
              <a:gd name="connsiteY2" fmla="*/ 70339 h 2729133"/>
              <a:gd name="connsiteX3" fmla="*/ 914400 w 3094893"/>
              <a:gd name="connsiteY3" fmla="*/ 84407 h 2729133"/>
              <a:gd name="connsiteX4" fmla="*/ 773724 w 3094893"/>
              <a:gd name="connsiteY4" fmla="*/ 126610 h 2729133"/>
              <a:gd name="connsiteX5" fmla="*/ 731520 w 3094893"/>
              <a:gd name="connsiteY5" fmla="*/ 140677 h 2729133"/>
              <a:gd name="connsiteX6" fmla="*/ 661182 w 3094893"/>
              <a:gd name="connsiteY6" fmla="*/ 182880 h 2729133"/>
              <a:gd name="connsiteX7" fmla="*/ 562708 w 3094893"/>
              <a:gd name="connsiteY7" fmla="*/ 225083 h 2729133"/>
              <a:gd name="connsiteX8" fmla="*/ 492370 w 3094893"/>
              <a:gd name="connsiteY8" fmla="*/ 281354 h 2729133"/>
              <a:gd name="connsiteX9" fmla="*/ 379828 w 3094893"/>
              <a:gd name="connsiteY9" fmla="*/ 337625 h 2729133"/>
              <a:gd name="connsiteX10" fmla="*/ 295422 w 3094893"/>
              <a:gd name="connsiteY10" fmla="*/ 393896 h 2729133"/>
              <a:gd name="connsiteX11" fmla="*/ 253219 w 3094893"/>
              <a:gd name="connsiteY11" fmla="*/ 436099 h 2729133"/>
              <a:gd name="connsiteX12" fmla="*/ 182880 w 3094893"/>
              <a:gd name="connsiteY12" fmla="*/ 492370 h 2729133"/>
              <a:gd name="connsiteX13" fmla="*/ 126610 w 3094893"/>
              <a:gd name="connsiteY13" fmla="*/ 576776 h 2729133"/>
              <a:gd name="connsiteX14" fmla="*/ 98474 w 3094893"/>
              <a:gd name="connsiteY14" fmla="*/ 618979 h 2729133"/>
              <a:gd name="connsiteX15" fmla="*/ 56271 w 3094893"/>
              <a:gd name="connsiteY15" fmla="*/ 717453 h 2729133"/>
              <a:gd name="connsiteX16" fmla="*/ 14068 w 3094893"/>
              <a:gd name="connsiteY16" fmla="*/ 858130 h 2729133"/>
              <a:gd name="connsiteX17" fmla="*/ 0 w 3094893"/>
              <a:gd name="connsiteY17" fmla="*/ 900333 h 2729133"/>
              <a:gd name="connsiteX18" fmla="*/ 14068 w 3094893"/>
              <a:gd name="connsiteY18" fmla="*/ 1237957 h 2729133"/>
              <a:gd name="connsiteX19" fmla="*/ 70339 w 3094893"/>
              <a:gd name="connsiteY19" fmla="*/ 1350499 h 2729133"/>
              <a:gd name="connsiteX20" fmla="*/ 126610 w 3094893"/>
              <a:gd name="connsiteY20" fmla="*/ 1448973 h 2729133"/>
              <a:gd name="connsiteX21" fmla="*/ 168813 w 3094893"/>
              <a:gd name="connsiteY21" fmla="*/ 1491176 h 2729133"/>
              <a:gd name="connsiteX22" fmla="*/ 253219 w 3094893"/>
              <a:gd name="connsiteY22" fmla="*/ 1561514 h 2729133"/>
              <a:gd name="connsiteX23" fmla="*/ 351693 w 3094893"/>
              <a:gd name="connsiteY23" fmla="*/ 1674056 h 2729133"/>
              <a:gd name="connsiteX24" fmla="*/ 393896 w 3094893"/>
              <a:gd name="connsiteY24" fmla="*/ 1716259 h 2729133"/>
              <a:gd name="connsiteX25" fmla="*/ 450167 w 3094893"/>
              <a:gd name="connsiteY25" fmla="*/ 1772530 h 2729133"/>
              <a:gd name="connsiteX26" fmla="*/ 492370 w 3094893"/>
              <a:gd name="connsiteY26" fmla="*/ 1800665 h 2729133"/>
              <a:gd name="connsiteX27" fmla="*/ 576776 w 3094893"/>
              <a:gd name="connsiteY27" fmla="*/ 1885071 h 2729133"/>
              <a:gd name="connsiteX28" fmla="*/ 633047 w 3094893"/>
              <a:gd name="connsiteY28" fmla="*/ 1941342 h 2729133"/>
              <a:gd name="connsiteX29" fmla="*/ 647114 w 3094893"/>
              <a:gd name="connsiteY29" fmla="*/ 1983545 h 2729133"/>
              <a:gd name="connsiteX30" fmla="*/ 675250 w 3094893"/>
              <a:gd name="connsiteY30" fmla="*/ 2011680 h 2729133"/>
              <a:gd name="connsiteX31" fmla="*/ 703385 w 3094893"/>
              <a:gd name="connsiteY31" fmla="*/ 2053883 h 2729133"/>
              <a:gd name="connsiteX32" fmla="*/ 717453 w 3094893"/>
              <a:gd name="connsiteY32" fmla="*/ 2096087 h 2729133"/>
              <a:gd name="connsiteX33" fmla="*/ 745588 w 3094893"/>
              <a:gd name="connsiteY33" fmla="*/ 2138290 h 2729133"/>
              <a:gd name="connsiteX34" fmla="*/ 759656 w 3094893"/>
              <a:gd name="connsiteY34" fmla="*/ 2180493 h 2729133"/>
              <a:gd name="connsiteX35" fmla="*/ 801859 w 3094893"/>
              <a:gd name="connsiteY35" fmla="*/ 2222696 h 2729133"/>
              <a:gd name="connsiteX36" fmla="*/ 858130 w 3094893"/>
              <a:gd name="connsiteY36" fmla="*/ 2321170 h 2729133"/>
              <a:gd name="connsiteX37" fmla="*/ 886265 w 3094893"/>
              <a:gd name="connsiteY37" fmla="*/ 2363373 h 2729133"/>
              <a:gd name="connsiteX38" fmla="*/ 928468 w 3094893"/>
              <a:gd name="connsiteY38" fmla="*/ 2405576 h 2729133"/>
              <a:gd name="connsiteX39" fmla="*/ 984739 w 3094893"/>
              <a:gd name="connsiteY39" fmla="*/ 2489982 h 2729133"/>
              <a:gd name="connsiteX40" fmla="*/ 1026942 w 3094893"/>
              <a:gd name="connsiteY40" fmla="*/ 2518117 h 2729133"/>
              <a:gd name="connsiteX41" fmla="*/ 1055077 w 3094893"/>
              <a:gd name="connsiteY41" fmla="*/ 2546253 h 2729133"/>
              <a:gd name="connsiteX42" fmla="*/ 1097280 w 3094893"/>
              <a:gd name="connsiteY42" fmla="*/ 2560320 h 2729133"/>
              <a:gd name="connsiteX43" fmla="*/ 1181687 w 3094893"/>
              <a:gd name="connsiteY43" fmla="*/ 2602523 h 2729133"/>
              <a:gd name="connsiteX44" fmla="*/ 1209822 w 3094893"/>
              <a:gd name="connsiteY44" fmla="*/ 2630659 h 2729133"/>
              <a:gd name="connsiteX45" fmla="*/ 1252025 w 3094893"/>
              <a:gd name="connsiteY45" fmla="*/ 2658794 h 2729133"/>
              <a:gd name="connsiteX46" fmla="*/ 1294228 w 3094893"/>
              <a:gd name="connsiteY46" fmla="*/ 2672862 h 2729133"/>
              <a:gd name="connsiteX47" fmla="*/ 1350499 w 3094893"/>
              <a:gd name="connsiteY47" fmla="*/ 2700997 h 2729133"/>
              <a:gd name="connsiteX48" fmla="*/ 1406770 w 3094893"/>
              <a:gd name="connsiteY48" fmla="*/ 2715065 h 2729133"/>
              <a:gd name="connsiteX49" fmla="*/ 1448973 w 3094893"/>
              <a:gd name="connsiteY49" fmla="*/ 2729133 h 2729133"/>
              <a:gd name="connsiteX50" fmla="*/ 2363373 w 3094893"/>
              <a:gd name="connsiteY50" fmla="*/ 2715065 h 2729133"/>
              <a:gd name="connsiteX51" fmla="*/ 2405576 w 3094893"/>
              <a:gd name="connsiteY51" fmla="*/ 2700997 h 2729133"/>
              <a:gd name="connsiteX52" fmla="*/ 2560320 w 3094893"/>
              <a:gd name="connsiteY52" fmla="*/ 2686930 h 2729133"/>
              <a:gd name="connsiteX53" fmla="*/ 2686930 w 3094893"/>
              <a:gd name="connsiteY53" fmla="*/ 2644727 h 2729133"/>
              <a:gd name="connsiteX54" fmla="*/ 2813539 w 3094893"/>
              <a:gd name="connsiteY54" fmla="*/ 2574388 h 2729133"/>
              <a:gd name="connsiteX55" fmla="*/ 2855742 w 3094893"/>
              <a:gd name="connsiteY55" fmla="*/ 2518117 h 2729133"/>
              <a:gd name="connsiteX56" fmla="*/ 2912013 w 3094893"/>
              <a:gd name="connsiteY56" fmla="*/ 2461847 h 2729133"/>
              <a:gd name="connsiteX57" fmla="*/ 2968284 w 3094893"/>
              <a:gd name="connsiteY57" fmla="*/ 2363373 h 2729133"/>
              <a:gd name="connsiteX58" fmla="*/ 3052690 w 3094893"/>
              <a:gd name="connsiteY58" fmla="*/ 2194560 h 2729133"/>
              <a:gd name="connsiteX59" fmla="*/ 3066757 w 3094893"/>
              <a:gd name="connsiteY59" fmla="*/ 2138290 h 2729133"/>
              <a:gd name="connsiteX60" fmla="*/ 3080825 w 3094893"/>
              <a:gd name="connsiteY60" fmla="*/ 2053883 h 2729133"/>
              <a:gd name="connsiteX61" fmla="*/ 3094893 w 3094893"/>
              <a:gd name="connsiteY61" fmla="*/ 1983545 h 2729133"/>
              <a:gd name="connsiteX62" fmla="*/ 3080825 w 3094893"/>
              <a:gd name="connsiteY62" fmla="*/ 1519311 h 2729133"/>
              <a:gd name="connsiteX63" fmla="*/ 3052690 w 3094893"/>
              <a:gd name="connsiteY63" fmla="*/ 1378634 h 2729133"/>
              <a:gd name="connsiteX64" fmla="*/ 3024554 w 3094893"/>
              <a:gd name="connsiteY64" fmla="*/ 1308296 h 2729133"/>
              <a:gd name="connsiteX65" fmla="*/ 2982351 w 3094893"/>
              <a:gd name="connsiteY65" fmla="*/ 1125416 h 2729133"/>
              <a:gd name="connsiteX66" fmla="*/ 2912013 w 3094893"/>
              <a:gd name="connsiteY66" fmla="*/ 970671 h 2729133"/>
              <a:gd name="connsiteX67" fmla="*/ 2841674 w 3094893"/>
              <a:gd name="connsiteY67" fmla="*/ 787791 h 2729133"/>
              <a:gd name="connsiteX68" fmla="*/ 2785404 w 3094893"/>
              <a:gd name="connsiteY68" fmla="*/ 675250 h 2729133"/>
              <a:gd name="connsiteX69" fmla="*/ 2757268 w 3094893"/>
              <a:gd name="connsiteY69" fmla="*/ 604911 h 2729133"/>
              <a:gd name="connsiteX70" fmla="*/ 2729133 w 3094893"/>
              <a:gd name="connsiteY70" fmla="*/ 548640 h 2729133"/>
              <a:gd name="connsiteX71" fmla="*/ 2715065 w 3094893"/>
              <a:gd name="connsiteY71" fmla="*/ 492370 h 2729133"/>
              <a:gd name="connsiteX72" fmla="*/ 2672862 w 3094893"/>
              <a:gd name="connsiteY72" fmla="*/ 450167 h 2729133"/>
              <a:gd name="connsiteX73" fmla="*/ 2602524 w 3094893"/>
              <a:gd name="connsiteY73" fmla="*/ 309490 h 2729133"/>
              <a:gd name="connsiteX74" fmla="*/ 2574388 w 3094893"/>
              <a:gd name="connsiteY74" fmla="*/ 281354 h 2729133"/>
              <a:gd name="connsiteX75" fmla="*/ 2546253 w 3094893"/>
              <a:gd name="connsiteY75" fmla="*/ 239151 h 2729133"/>
              <a:gd name="connsiteX76" fmla="*/ 2391508 w 3094893"/>
              <a:gd name="connsiteY76" fmla="*/ 182880 h 2729133"/>
              <a:gd name="connsiteX77" fmla="*/ 2293034 w 3094893"/>
              <a:gd name="connsiteY77" fmla="*/ 140677 h 2729133"/>
              <a:gd name="connsiteX78" fmla="*/ 2152357 w 3094893"/>
              <a:gd name="connsiteY78" fmla="*/ 98474 h 2729133"/>
              <a:gd name="connsiteX79" fmla="*/ 2110154 w 3094893"/>
              <a:gd name="connsiteY79" fmla="*/ 84407 h 2729133"/>
              <a:gd name="connsiteX80" fmla="*/ 2025748 w 3094893"/>
              <a:gd name="connsiteY80" fmla="*/ 28136 h 2729133"/>
              <a:gd name="connsiteX81" fmla="*/ 1899139 w 3094893"/>
              <a:gd name="connsiteY81" fmla="*/ 0 h 2729133"/>
              <a:gd name="connsiteX82" fmla="*/ 1702191 w 3094893"/>
              <a:gd name="connsiteY82" fmla="*/ 14068 h 2729133"/>
              <a:gd name="connsiteX83" fmla="*/ 1547447 w 3094893"/>
              <a:gd name="connsiteY83" fmla="*/ 28136 h 2729133"/>
              <a:gd name="connsiteX84" fmla="*/ 1336431 w 3094893"/>
              <a:gd name="connsiteY84" fmla="*/ 28136 h 272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094893" h="2729133">
                <a:moveTo>
                  <a:pt x="1336431" y="28136"/>
                </a:moveTo>
                <a:cubicBezTo>
                  <a:pt x="1270782" y="30480"/>
                  <a:pt x="1214388" y="36119"/>
                  <a:pt x="1153551" y="42203"/>
                </a:cubicBezTo>
                <a:cubicBezTo>
                  <a:pt x="1010507" y="56507"/>
                  <a:pt x="1102073" y="49685"/>
                  <a:pt x="998807" y="70339"/>
                </a:cubicBezTo>
                <a:cubicBezTo>
                  <a:pt x="970837" y="75933"/>
                  <a:pt x="942370" y="78813"/>
                  <a:pt x="914400" y="84407"/>
                </a:cubicBezTo>
                <a:cubicBezTo>
                  <a:pt x="861240" y="95039"/>
                  <a:pt x="827567" y="108663"/>
                  <a:pt x="773724" y="126610"/>
                </a:cubicBezTo>
                <a:lnTo>
                  <a:pt x="731520" y="140677"/>
                </a:lnTo>
                <a:cubicBezTo>
                  <a:pt x="676565" y="195634"/>
                  <a:pt x="734230" y="146356"/>
                  <a:pt x="661182" y="182880"/>
                </a:cubicBezTo>
                <a:cubicBezTo>
                  <a:pt x="564031" y="231456"/>
                  <a:pt x="679821" y="195806"/>
                  <a:pt x="562708" y="225083"/>
                </a:cubicBezTo>
                <a:cubicBezTo>
                  <a:pt x="533754" y="254038"/>
                  <a:pt x="531414" y="260058"/>
                  <a:pt x="492370" y="281354"/>
                </a:cubicBezTo>
                <a:cubicBezTo>
                  <a:pt x="455549" y="301438"/>
                  <a:pt x="379828" y="337625"/>
                  <a:pt x="379828" y="337625"/>
                </a:cubicBezTo>
                <a:cubicBezTo>
                  <a:pt x="245197" y="472256"/>
                  <a:pt x="417575" y="312460"/>
                  <a:pt x="295422" y="393896"/>
                </a:cubicBezTo>
                <a:cubicBezTo>
                  <a:pt x="278869" y="404932"/>
                  <a:pt x="268503" y="423363"/>
                  <a:pt x="253219" y="436099"/>
                </a:cubicBezTo>
                <a:cubicBezTo>
                  <a:pt x="216304" y="466861"/>
                  <a:pt x="210165" y="455989"/>
                  <a:pt x="182880" y="492370"/>
                </a:cubicBezTo>
                <a:cubicBezTo>
                  <a:pt x="162591" y="519422"/>
                  <a:pt x="145367" y="548641"/>
                  <a:pt x="126610" y="576776"/>
                </a:cubicBezTo>
                <a:lnTo>
                  <a:pt x="98474" y="618979"/>
                </a:lnTo>
                <a:cubicBezTo>
                  <a:pt x="53198" y="754814"/>
                  <a:pt x="125798" y="543637"/>
                  <a:pt x="56271" y="717453"/>
                </a:cubicBezTo>
                <a:cubicBezTo>
                  <a:pt x="22842" y="801026"/>
                  <a:pt x="34795" y="785588"/>
                  <a:pt x="14068" y="858130"/>
                </a:cubicBezTo>
                <a:cubicBezTo>
                  <a:pt x="9994" y="872388"/>
                  <a:pt x="4689" y="886265"/>
                  <a:pt x="0" y="900333"/>
                </a:cubicBezTo>
                <a:cubicBezTo>
                  <a:pt x="4689" y="1012874"/>
                  <a:pt x="5747" y="1125626"/>
                  <a:pt x="14068" y="1237957"/>
                </a:cubicBezTo>
                <a:cubicBezTo>
                  <a:pt x="16706" y="1273564"/>
                  <a:pt x="57527" y="1327438"/>
                  <a:pt x="70339" y="1350499"/>
                </a:cubicBezTo>
                <a:cubicBezTo>
                  <a:pt x="93274" y="1391782"/>
                  <a:pt x="97130" y="1413597"/>
                  <a:pt x="126610" y="1448973"/>
                </a:cubicBezTo>
                <a:cubicBezTo>
                  <a:pt x="139346" y="1464256"/>
                  <a:pt x="155866" y="1476071"/>
                  <a:pt x="168813" y="1491176"/>
                </a:cubicBezTo>
                <a:cubicBezTo>
                  <a:pt x="230133" y="1562716"/>
                  <a:pt x="182309" y="1537879"/>
                  <a:pt x="253219" y="1561514"/>
                </a:cubicBezTo>
                <a:cubicBezTo>
                  <a:pt x="299747" y="1631306"/>
                  <a:pt x="269399" y="1591762"/>
                  <a:pt x="351693" y="1674056"/>
                </a:cubicBezTo>
                <a:lnTo>
                  <a:pt x="393896" y="1716259"/>
                </a:lnTo>
                <a:cubicBezTo>
                  <a:pt x="412653" y="1735016"/>
                  <a:pt x="428096" y="1757816"/>
                  <a:pt x="450167" y="1772530"/>
                </a:cubicBezTo>
                <a:lnTo>
                  <a:pt x="492370" y="1800665"/>
                </a:lnTo>
                <a:cubicBezTo>
                  <a:pt x="543577" y="1877476"/>
                  <a:pt x="493020" y="1811785"/>
                  <a:pt x="576776" y="1885071"/>
                </a:cubicBezTo>
                <a:cubicBezTo>
                  <a:pt x="596739" y="1902539"/>
                  <a:pt x="633047" y="1941342"/>
                  <a:pt x="633047" y="1941342"/>
                </a:cubicBezTo>
                <a:cubicBezTo>
                  <a:pt x="637736" y="1955410"/>
                  <a:pt x="639485" y="1970830"/>
                  <a:pt x="647114" y="1983545"/>
                </a:cubicBezTo>
                <a:cubicBezTo>
                  <a:pt x="653938" y="1994918"/>
                  <a:pt x="666964" y="2001323"/>
                  <a:pt x="675250" y="2011680"/>
                </a:cubicBezTo>
                <a:cubicBezTo>
                  <a:pt x="685812" y="2024882"/>
                  <a:pt x="695824" y="2038761"/>
                  <a:pt x="703385" y="2053883"/>
                </a:cubicBezTo>
                <a:cubicBezTo>
                  <a:pt x="710017" y="2067146"/>
                  <a:pt x="710821" y="2082824"/>
                  <a:pt x="717453" y="2096087"/>
                </a:cubicBezTo>
                <a:cubicBezTo>
                  <a:pt x="725014" y="2111209"/>
                  <a:pt x="738027" y="2123168"/>
                  <a:pt x="745588" y="2138290"/>
                </a:cubicBezTo>
                <a:cubicBezTo>
                  <a:pt x="752220" y="2151553"/>
                  <a:pt x="751431" y="2168155"/>
                  <a:pt x="759656" y="2180493"/>
                </a:cubicBezTo>
                <a:cubicBezTo>
                  <a:pt x="770692" y="2197046"/>
                  <a:pt x="787791" y="2208628"/>
                  <a:pt x="801859" y="2222696"/>
                </a:cubicBezTo>
                <a:cubicBezTo>
                  <a:pt x="824688" y="2291182"/>
                  <a:pt x="804900" y="2246648"/>
                  <a:pt x="858130" y="2321170"/>
                </a:cubicBezTo>
                <a:cubicBezTo>
                  <a:pt x="867957" y="2334928"/>
                  <a:pt x="875441" y="2350385"/>
                  <a:pt x="886265" y="2363373"/>
                </a:cubicBezTo>
                <a:cubicBezTo>
                  <a:pt x="899001" y="2378657"/>
                  <a:pt x="916254" y="2389872"/>
                  <a:pt x="928468" y="2405576"/>
                </a:cubicBezTo>
                <a:cubicBezTo>
                  <a:pt x="949228" y="2432268"/>
                  <a:pt x="956604" y="2471225"/>
                  <a:pt x="984739" y="2489982"/>
                </a:cubicBezTo>
                <a:cubicBezTo>
                  <a:pt x="998807" y="2499360"/>
                  <a:pt x="1013740" y="2507555"/>
                  <a:pt x="1026942" y="2518117"/>
                </a:cubicBezTo>
                <a:cubicBezTo>
                  <a:pt x="1037299" y="2526403"/>
                  <a:pt x="1043704" y="2539429"/>
                  <a:pt x="1055077" y="2546253"/>
                </a:cubicBezTo>
                <a:cubicBezTo>
                  <a:pt x="1067792" y="2553882"/>
                  <a:pt x="1083212" y="2555631"/>
                  <a:pt x="1097280" y="2560320"/>
                </a:cubicBezTo>
                <a:cubicBezTo>
                  <a:pt x="1162803" y="2625843"/>
                  <a:pt x="1077977" y="2550668"/>
                  <a:pt x="1181687" y="2602523"/>
                </a:cubicBezTo>
                <a:cubicBezTo>
                  <a:pt x="1193550" y="2608454"/>
                  <a:pt x="1199465" y="2622373"/>
                  <a:pt x="1209822" y="2630659"/>
                </a:cubicBezTo>
                <a:cubicBezTo>
                  <a:pt x="1223024" y="2641221"/>
                  <a:pt x="1236903" y="2651233"/>
                  <a:pt x="1252025" y="2658794"/>
                </a:cubicBezTo>
                <a:cubicBezTo>
                  <a:pt x="1265288" y="2665426"/>
                  <a:pt x="1280598" y="2667021"/>
                  <a:pt x="1294228" y="2672862"/>
                </a:cubicBezTo>
                <a:cubicBezTo>
                  <a:pt x="1313503" y="2681123"/>
                  <a:pt x="1330863" y="2693634"/>
                  <a:pt x="1350499" y="2700997"/>
                </a:cubicBezTo>
                <a:cubicBezTo>
                  <a:pt x="1368602" y="2707786"/>
                  <a:pt x="1388180" y="2709753"/>
                  <a:pt x="1406770" y="2715065"/>
                </a:cubicBezTo>
                <a:cubicBezTo>
                  <a:pt x="1421028" y="2719139"/>
                  <a:pt x="1434905" y="2724444"/>
                  <a:pt x="1448973" y="2729133"/>
                </a:cubicBezTo>
                <a:lnTo>
                  <a:pt x="2363373" y="2715065"/>
                </a:lnTo>
                <a:cubicBezTo>
                  <a:pt x="2378195" y="2714629"/>
                  <a:pt x="2390896" y="2703094"/>
                  <a:pt x="2405576" y="2700997"/>
                </a:cubicBezTo>
                <a:cubicBezTo>
                  <a:pt x="2456849" y="2693672"/>
                  <a:pt x="2508739" y="2691619"/>
                  <a:pt x="2560320" y="2686930"/>
                </a:cubicBezTo>
                <a:lnTo>
                  <a:pt x="2686930" y="2644727"/>
                </a:lnTo>
                <a:cubicBezTo>
                  <a:pt x="2744241" y="2625623"/>
                  <a:pt x="2755495" y="2625983"/>
                  <a:pt x="2813539" y="2574388"/>
                </a:cubicBezTo>
                <a:cubicBezTo>
                  <a:pt x="2831063" y="2558811"/>
                  <a:pt x="2840303" y="2535762"/>
                  <a:pt x="2855742" y="2518117"/>
                </a:cubicBezTo>
                <a:cubicBezTo>
                  <a:pt x="2873210" y="2498154"/>
                  <a:pt x="2896411" y="2483300"/>
                  <a:pt x="2912013" y="2461847"/>
                </a:cubicBezTo>
                <a:cubicBezTo>
                  <a:pt x="2934249" y="2431272"/>
                  <a:pt x="2950676" y="2396828"/>
                  <a:pt x="2968284" y="2363373"/>
                </a:cubicBezTo>
                <a:cubicBezTo>
                  <a:pt x="2997585" y="2307700"/>
                  <a:pt x="3052690" y="2194560"/>
                  <a:pt x="3052690" y="2194560"/>
                </a:cubicBezTo>
                <a:cubicBezTo>
                  <a:pt x="3057379" y="2175803"/>
                  <a:pt x="3062965" y="2157248"/>
                  <a:pt x="3066757" y="2138290"/>
                </a:cubicBezTo>
                <a:cubicBezTo>
                  <a:pt x="3072351" y="2110320"/>
                  <a:pt x="3075722" y="2081947"/>
                  <a:pt x="3080825" y="2053883"/>
                </a:cubicBezTo>
                <a:cubicBezTo>
                  <a:pt x="3085102" y="2030358"/>
                  <a:pt x="3090204" y="2006991"/>
                  <a:pt x="3094893" y="1983545"/>
                </a:cubicBezTo>
                <a:cubicBezTo>
                  <a:pt x="3090204" y="1828800"/>
                  <a:pt x="3091600" y="1673751"/>
                  <a:pt x="3080825" y="1519311"/>
                </a:cubicBezTo>
                <a:cubicBezTo>
                  <a:pt x="3077497" y="1471606"/>
                  <a:pt x="3070451" y="1423034"/>
                  <a:pt x="3052690" y="1378634"/>
                </a:cubicBezTo>
                <a:lnTo>
                  <a:pt x="3024554" y="1308296"/>
                </a:lnTo>
                <a:cubicBezTo>
                  <a:pt x="3013014" y="1239051"/>
                  <a:pt x="3008582" y="1192868"/>
                  <a:pt x="2982351" y="1125416"/>
                </a:cubicBezTo>
                <a:cubicBezTo>
                  <a:pt x="2961815" y="1072608"/>
                  <a:pt x="2933805" y="1022973"/>
                  <a:pt x="2912013" y="970671"/>
                </a:cubicBezTo>
                <a:cubicBezTo>
                  <a:pt x="2886892" y="910382"/>
                  <a:pt x="2870883" y="846209"/>
                  <a:pt x="2841674" y="787791"/>
                </a:cubicBezTo>
                <a:cubicBezTo>
                  <a:pt x="2822917" y="750277"/>
                  <a:pt x="2802980" y="713331"/>
                  <a:pt x="2785404" y="675250"/>
                </a:cubicBezTo>
                <a:cubicBezTo>
                  <a:pt x="2774822" y="652322"/>
                  <a:pt x="2767524" y="627987"/>
                  <a:pt x="2757268" y="604911"/>
                </a:cubicBezTo>
                <a:cubicBezTo>
                  <a:pt x="2748751" y="585748"/>
                  <a:pt x="2736496" y="568276"/>
                  <a:pt x="2729133" y="548640"/>
                </a:cubicBezTo>
                <a:cubicBezTo>
                  <a:pt x="2722344" y="530537"/>
                  <a:pt x="2724657" y="509157"/>
                  <a:pt x="2715065" y="492370"/>
                </a:cubicBezTo>
                <a:cubicBezTo>
                  <a:pt x="2705194" y="475097"/>
                  <a:pt x="2686930" y="464235"/>
                  <a:pt x="2672862" y="450167"/>
                </a:cubicBezTo>
                <a:cubicBezTo>
                  <a:pt x="2649416" y="403275"/>
                  <a:pt x="2639596" y="346562"/>
                  <a:pt x="2602524" y="309490"/>
                </a:cubicBezTo>
                <a:cubicBezTo>
                  <a:pt x="2593145" y="300111"/>
                  <a:pt x="2582674" y="291711"/>
                  <a:pt x="2574388" y="281354"/>
                </a:cubicBezTo>
                <a:cubicBezTo>
                  <a:pt x="2563826" y="268152"/>
                  <a:pt x="2558208" y="251106"/>
                  <a:pt x="2546253" y="239151"/>
                </a:cubicBezTo>
                <a:cubicBezTo>
                  <a:pt x="2502019" y="194917"/>
                  <a:pt x="2451511" y="202880"/>
                  <a:pt x="2391508" y="182880"/>
                </a:cubicBezTo>
                <a:cubicBezTo>
                  <a:pt x="2255673" y="137604"/>
                  <a:pt x="2466850" y="210204"/>
                  <a:pt x="2293034" y="140677"/>
                </a:cubicBezTo>
                <a:cubicBezTo>
                  <a:pt x="2209471" y="107252"/>
                  <a:pt x="2224892" y="119198"/>
                  <a:pt x="2152357" y="98474"/>
                </a:cubicBezTo>
                <a:cubicBezTo>
                  <a:pt x="2138099" y="94400"/>
                  <a:pt x="2124222" y="89096"/>
                  <a:pt x="2110154" y="84407"/>
                </a:cubicBezTo>
                <a:cubicBezTo>
                  <a:pt x="2082019" y="65650"/>
                  <a:pt x="2059102" y="33695"/>
                  <a:pt x="2025748" y="28136"/>
                </a:cubicBezTo>
                <a:cubicBezTo>
                  <a:pt x="1926715" y="11630"/>
                  <a:pt x="1968402" y="23088"/>
                  <a:pt x="1899139" y="0"/>
                </a:cubicBezTo>
                <a:lnTo>
                  <a:pt x="1702191" y="14068"/>
                </a:lnTo>
                <a:cubicBezTo>
                  <a:pt x="1650562" y="18198"/>
                  <a:pt x="1599196" y="25980"/>
                  <a:pt x="1547447" y="28136"/>
                </a:cubicBezTo>
                <a:cubicBezTo>
                  <a:pt x="1486540" y="30674"/>
                  <a:pt x="1402080" y="25792"/>
                  <a:pt x="1336431" y="28136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31852" y="4023356"/>
            <a:ext cx="4206240" cy="2701001"/>
          </a:xfrm>
          <a:custGeom>
            <a:avLst/>
            <a:gdLst>
              <a:gd name="connsiteX0" fmla="*/ 2588456 w 4206240"/>
              <a:gd name="connsiteY0" fmla="*/ 56275 h 2701001"/>
              <a:gd name="connsiteX1" fmla="*/ 2518117 w 4206240"/>
              <a:gd name="connsiteY1" fmla="*/ 70342 h 2701001"/>
              <a:gd name="connsiteX2" fmla="*/ 2419643 w 4206240"/>
              <a:gd name="connsiteY2" fmla="*/ 84410 h 2701001"/>
              <a:gd name="connsiteX3" fmla="*/ 2363373 w 4206240"/>
              <a:gd name="connsiteY3" fmla="*/ 98478 h 2701001"/>
              <a:gd name="connsiteX4" fmla="*/ 2293034 w 4206240"/>
              <a:gd name="connsiteY4" fmla="*/ 112546 h 2701001"/>
              <a:gd name="connsiteX5" fmla="*/ 2250831 w 4206240"/>
              <a:gd name="connsiteY5" fmla="*/ 126613 h 2701001"/>
              <a:gd name="connsiteX6" fmla="*/ 2166425 w 4206240"/>
              <a:gd name="connsiteY6" fmla="*/ 140681 h 2701001"/>
              <a:gd name="connsiteX7" fmla="*/ 1842868 w 4206240"/>
              <a:gd name="connsiteY7" fmla="*/ 182884 h 2701001"/>
              <a:gd name="connsiteX8" fmla="*/ 1730326 w 4206240"/>
              <a:gd name="connsiteY8" fmla="*/ 211019 h 2701001"/>
              <a:gd name="connsiteX9" fmla="*/ 1645920 w 4206240"/>
              <a:gd name="connsiteY9" fmla="*/ 239155 h 2701001"/>
              <a:gd name="connsiteX10" fmla="*/ 1547446 w 4206240"/>
              <a:gd name="connsiteY10" fmla="*/ 267290 h 2701001"/>
              <a:gd name="connsiteX11" fmla="*/ 1463040 w 4206240"/>
              <a:gd name="connsiteY11" fmla="*/ 309493 h 2701001"/>
              <a:gd name="connsiteX12" fmla="*/ 1420837 w 4206240"/>
              <a:gd name="connsiteY12" fmla="*/ 337629 h 2701001"/>
              <a:gd name="connsiteX13" fmla="*/ 1322363 w 4206240"/>
              <a:gd name="connsiteY13" fmla="*/ 365764 h 2701001"/>
              <a:gd name="connsiteX14" fmla="*/ 1237957 w 4206240"/>
              <a:gd name="connsiteY14" fmla="*/ 436102 h 2701001"/>
              <a:gd name="connsiteX15" fmla="*/ 1125416 w 4206240"/>
              <a:gd name="connsiteY15" fmla="*/ 492373 h 2701001"/>
              <a:gd name="connsiteX16" fmla="*/ 1097280 w 4206240"/>
              <a:gd name="connsiteY16" fmla="*/ 520509 h 2701001"/>
              <a:gd name="connsiteX17" fmla="*/ 998806 w 4206240"/>
              <a:gd name="connsiteY17" fmla="*/ 562712 h 2701001"/>
              <a:gd name="connsiteX18" fmla="*/ 956603 w 4206240"/>
              <a:gd name="connsiteY18" fmla="*/ 604915 h 2701001"/>
              <a:gd name="connsiteX19" fmla="*/ 900333 w 4206240"/>
              <a:gd name="connsiteY19" fmla="*/ 618982 h 2701001"/>
              <a:gd name="connsiteX20" fmla="*/ 844062 w 4206240"/>
              <a:gd name="connsiteY20" fmla="*/ 647118 h 2701001"/>
              <a:gd name="connsiteX21" fmla="*/ 759656 w 4206240"/>
              <a:gd name="connsiteY21" fmla="*/ 675253 h 2701001"/>
              <a:gd name="connsiteX22" fmla="*/ 717453 w 4206240"/>
              <a:gd name="connsiteY22" fmla="*/ 689321 h 2701001"/>
              <a:gd name="connsiteX23" fmla="*/ 633046 w 4206240"/>
              <a:gd name="connsiteY23" fmla="*/ 731524 h 2701001"/>
              <a:gd name="connsiteX24" fmla="*/ 590843 w 4206240"/>
              <a:gd name="connsiteY24" fmla="*/ 759659 h 2701001"/>
              <a:gd name="connsiteX25" fmla="*/ 548640 w 4206240"/>
              <a:gd name="connsiteY25" fmla="*/ 773727 h 2701001"/>
              <a:gd name="connsiteX26" fmla="*/ 492370 w 4206240"/>
              <a:gd name="connsiteY26" fmla="*/ 801862 h 2701001"/>
              <a:gd name="connsiteX27" fmla="*/ 464234 w 4206240"/>
              <a:gd name="connsiteY27" fmla="*/ 829998 h 2701001"/>
              <a:gd name="connsiteX28" fmla="*/ 422031 w 4206240"/>
              <a:gd name="connsiteY28" fmla="*/ 844066 h 2701001"/>
              <a:gd name="connsiteX29" fmla="*/ 337625 w 4206240"/>
              <a:gd name="connsiteY29" fmla="*/ 900336 h 2701001"/>
              <a:gd name="connsiteX30" fmla="*/ 309490 w 4206240"/>
              <a:gd name="connsiteY30" fmla="*/ 928472 h 2701001"/>
              <a:gd name="connsiteX31" fmla="*/ 225083 w 4206240"/>
              <a:gd name="connsiteY31" fmla="*/ 956607 h 2701001"/>
              <a:gd name="connsiteX32" fmla="*/ 154745 w 4206240"/>
              <a:gd name="connsiteY32" fmla="*/ 1012878 h 2701001"/>
              <a:gd name="connsiteX33" fmla="*/ 84406 w 4206240"/>
              <a:gd name="connsiteY33" fmla="*/ 1069149 h 2701001"/>
              <a:gd name="connsiteX34" fmla="*/ 28136 w 4206240"/>
              <a:gd name="connsiteY34" fmla="*/ 1195758 h 2701001"/>
              <a:gd name="connsiteX35" fmla="*/ 0 w 4206240"/>
              <a:gd name="connsiteY35" fmla="*/ 1364570 h 2701001"/>
              <a:gd name="connsiteX36" fmla="*/ 42203 w 4206240"/>
              <a:gd name="connsiteY36" fmla="*/ 1758466 h 2701001"/>
              <a:gd name="connsiteX37" fmla="*/ 56271 w 4206240"/>
              <a:gd name="connsiteY37" fmla="*/ 1800669 h 2701001"/>
              <a:gd name="connsiteX38" fmla="*/ 112542 w 4206240"/>
              <a:gd name="connsiteY38" fmla="*/ 1871007 h 2701001"/>
              <a:gd name="connsiteX39" fmla="*/ 140677 w 4206240"/>
              <a:gd name="connsiteY39" fmla="*/ 1927278 h 2701001"/>
              <a:gd name="connsiteX40" fmla="*/ 196948 w 4206240"/>
              <a:gd name="connsiteY40" fmla="*/ 2011684 h 2701001"/>
              <a:gd name="connsiteX41" fmla="*/ 211016 w 4206240"/>
              <a:gd name="connsiteY41" fmla="*/ 2053887 h 2701001"/>
              <a:gd name="connsiteX42" fmla="*/ 253219 w 4206240"/>
              <a:gd name="connsiteY42" fmla="*/ 2082022 h 2701001"/>
              <a:gd name="connsiteX43" fmla="*/ 281354 w 4206240"/>
              <a:gd name="connsiteY43" fmla="*/ 2110158 h 2701001"/>
              <a:gd name="connsiteX44" fmla="*/ 309490 w 4206240"/>
              <a:gd name="connsiteY44" fmla="*/ 2152361 h 2701001"/>
              <a:gd name="connsiteX45" fmla="*/ 436099 w 4206240"/>
              <a:gd name="connsiteY45" fmla="*/ 2236767 h 2701001"/>
              <a:gd name="connsiteX46" fmla="*/ 478302 w 4206240"/>
              <a:gd name="connsiteY46" fmla="*/ 2264902 h 2701001"/>
              <a:gd name="connsiteX47" fmla="*/ 520505 w 4206240"/>
              <a:gd name="connsiteY47" fmla="*/ 2278970 h 2701001"/>
              <a:gd name="connsiteX48" fmla="*/ 604911 w 4206240"/>
              <a:gd name="connsiteY48" fmla="*/ 2321173 h 2701001"/>
              <a:gd name="connsiteX49" fmla="*/ 647114 w 4206240"/>
              <a:gd name="connsiteY49" fmla="*/ 2349309 h 2701001"/>
              <a:gd name="connsiteX50" fmla="*/ 731520 w 4206240"/>
              <a:gd name="connsiteY50" fmla="*/ 2377444 h 2701001"/>
              <a:gd name="connsiteX51" fmla="*/ 815926 w 4206240"/>
              <a:gd name="connsiteY51" fmla="*/ 2419647 h 2701001"/>
              <a:gd name="connsiteX52" fmla="*/ 886265 w 4206240"/>
              <a:gd name="connsiteY52" fmla="*/ 2461850 h 2701001"/>
              <a:gd name="connsiteX53" fmla="*/ 928468 w 4206240"/>
              <a:gd name="connsiteY53" fmla="*/ 2489986 h 2701001"/>
              <a:gd name="connsiteX54" fmla="*/ 1012874 w 4206240"/>
              <a:gd name="connsiteY54" fmla="*/ 2518121 h 2701001"/>
              <a:gd name="connsiteX55" fmla="*/ 1055077 w 4206240"/>
              <a:gd name="connsiteY55" fmla="*/ 2532189 h 2701001"/>
              <a:gd name="connsiteX56" fmla="*/ 1097280 w 4206240"/>
              <a:gd name="connsiteY56" fmla="*/ 2546256 h 2701001"/>
              <a:gd name="connsiteX57" fmla="*/ 1139483 w 4206240"/>
              <a:gd name="connsiteY57" fmla="*/ 2574392 h 2701001"/>
              <a:gd name="connsiteX58" fmla="*/ 1195754 w 4206240"/>
              <a:gd name="connsiteY58" fmla="*/ 2588459 h 2701001"/>
              <a:gd name="connsiteX59" fmla="*/ 1280160 w 4206240"/>
              <a:gd name="connsiteY59" fmla="*/ 2616595 h 2701001"/>
              <a:gd name="connsiteX60" fmla="*/ 1336431 w 4206240"/>
              <a:gd name="connsiteY60" fmla="*/ 2630662 h 2701001"/>
              <a:gd name="connsiteX61" fmla="*/ 1378634 w 4206240"/>
              <a:gd name="connsiteY61" fmla="*/ 2644730 h 2701001"/>
              <a:gd name="connsiteX62" fmla="*/ 1491176 w 4206240"/>
              <a:gd name="connsiteY62" fmla="*/ 2672866 h 2701001"/>
              <a:gd name="connsiteX63" fmla="*/ 1547446 w 4206240"/>
              <a:gd name="connsiteY63" fmla="*/ 2686933 h 2701001"/>
              <a:gd name="connsiteX64" fmla="*/ 1730326 w 4206240"/>
              <a:gd name="connsiteY64" fmla="*/ 2701001 h 2701001"/>
              <a:gd name="connsiteX65" fmla="*/ 2166425 w 4206240"/>
              <a:gd name="connsiteY65" fmla="*/ 2686933 h 2701001"/>
              <a:gd name="connsiteX66" fmla="*/ 2307102 w 4206240"/>
              <a:gd name="connsiteY66" fmla="*/ 2672866 h 2701001"/>
              <a:gd name="connsiteX67" fmla="*/ 2349305 w 4206240"/>
              <a:gd name="connsiteY67" fmla="*/ 2658798 h 2701001"/>
              <a:gd name="connsiteX68" fmla="*/ 2489982 w 4206240"/>
              <a:gd name="connsiteY68" fmla="*/ 2644730 h 2701001"/>
              <a:gd name="connsiteX69" fmla="*/ 2602523 w 4206240"/>
              <a:gd name="connsiteY69" fmla="*/ 2616595 h 2701001"/>
              <a:gd name="connsiteX70" fmla="*/ 2658794 w 4206240"/>
              <a:gd name="connsiteY70" fmla="*/ 2602527 h 2701001"/>
              <a:gd name="connsiteX71" fmla="*/ 2686930 w 4206240"/>
              <a:gd name="connsiteY71" fmla="*/ 2574392 h 2701001"/>
              <a:gd name="connsiteX72" fmla="*/ 2771336 w 4206240"/>
              <a:gd name="connsiteY72" fmla="*/ 2532189 h 2701001"/>
              <a:gd name="connsiteX73" fmla="*/ 2799471 w 4206240"/>
              <a:gd name="connsiteY73" fmla="*/ 2504053 h 2701001"/>
              <a:gd name="connsiteX74" fmla="*/ 2883877 w 4206240"/>
              <a:gd name="connsiteY74" fmla="*/ 2447782 h 2701001"/>
              <a:gd name="connsiteX75" fmla="*/ 2954216 w 4206240"/>
              <a:gd name="connsiteY75" fmla="*/ 2391512 h 2701001"/>
              <a:gd name="connsiteX76" fmla="*/ 2996419 w 4206240"/>
              <a:gd name="connsiteY76" fmla="*/ 2377444 h 2701001"/>
              <a:gd name="connsiteX77" fmla="*/ 3123028 w 4206240"/>
              <a:gd name="connsiteY77" fmla="*/ 2278970 h 2701001"/>
              <a:gd name="connsiteX78" fmla="*/ 3165231 w 4206240"/>
              <a:gd name="connsiteY78" fmla="*/ 2264902 h 2701001"/>
              <a:gd name="connsiteX79" fmla="*/ 3249637 w 4206240"/>
              <a:gd name="connsiteY79" fmla="*/ 2194564 h 2701001"/>
              <a:gd name="connsiteX80" fmla="*/ 3277773 w 4206240"/>
              <a:gd name="connsiteY80" fmla="*/ 2166429 h 2701001"/>
              <a:gd name="connsiteX81" fmla="*/ 3319976 w 4206240"/>
              <a:gd name="connsiteY81" fmla="*/ 2152361 h 2701001"/>
              <a:gd name="connsiteX82" fmla="*/ 3376246 w 4206240"/>
              <a:gd name="connsiteY82" fmla="*/ 2110158 h 2701001"/>
              <a:gd name="connsiteX83" fmla="*/ 3404382 w 4206240"/>
              <a:gd name="connsiteY83" fmla="*/ 2082022 h 2701001"/>
              <a:gd name="connsiteX84" fmla="*/ 3446585 w 4206240"/>
              <a:gd name="connsiteY84" fmla="*/ 2053887 h 2701001"/>
              <a:gd name="connsiteX85" fmla="*/ 3516923 w 4206240"/>
              <a:gd name="connsiteY85" fmla="*/ 1983549 h 2701001"/>
              <a:gd name="connsiteX86" fmla="*/ 3587262 w 4206240"/>
              <a:gd name="connsiteY86" fmla="*/ 1913210 h 2701001"/>
              <a:gd name="connsiteX87" fmla="*/ 3643533 w 4206240"/>
              <a:gd name="connsiteY87" fmla="*/ 1856939 h 2701001"/>
              <a:gd name="connsiteX88" fmla="*/ 3699803 w 4206240"/>
              <a:gd name="connsiteY88" fmla="*/ 1772533 h 2701001"/>
              <a:gd name="connsiteX89" fmla="*/ 3770142 w 4206240"/>
              <a:gd name="connsiteY89" fmla="*/ 1674059 h 2701001"/>
              <a:gd name="connsiteX90" fmla="*/ 3826413 w 4206240"/>
              <a:gd name="connsiteY90" fmla="*/ 1603721 h 2701001"/>
              <a:gd name="connsiteX91" fmla="*/ 3868616 w 4206240"/>
              <a:gd name="connsiteY91" fmla="*/ 1519315 h 2701001"/>
              <a:gd name="connsiteX92" fmla="*/ 3910819 w 4206240"/>
              <a:gd name="connsiteY92" fmla="*/ 1463044 h 2701001"/>
              <a:gd name="connsiteX93" fmla="*/ 3967090 w 4206240"/>
              <a:gd name="connsiteY93" fmla="*/ 1378638 h 2701001"/>
              <a:gd name="connsiteX94" fmla="*/ 3981157 w 4206240"/>
              <a:gd name="connsiteY94" fmla="*/ 1336435 h 2701001"/>
              <a:gd name="connsiteX95" fmla="*/ 4051496 w 4206240"/>
              <a:gd name="connsiteY95" fmla="*/ 1237961 h 2701001"/>
              <a:gd name="connsiteX96" fmla="*/ 4065563 w 4206240"/>
              <a:gd name="connsiteY96" fmla="*/ 1195758 h 2701001"/>
              <a:gd name="connsiteX97" fmla="*/ 4107766 w 4206240"/>
              <a:gd name="connsiteY97" fmla="*/ 1097284 h 2701001"/>
              <a:gd name="connsiteX98" fmla="*/ 4135902 w 4206240"/>
              <a:gd name="connsiteY98" fmla="*/ 984742 h 2701001"/>
              <a:gd name="connsiteX99" fmla="*/ 4149970 w 4206240"/>
              <a:gd name="connsiteY99" fmla="*/ 914404 h 2701001"/>
              <a:gd name="connsiteX100" fmla="*/ 4178105 w 4206240"/>
              <a:gd name="connsiteY100" fmla="*/ 858133 h 2701001"/>
              <a:gd name="connsiteX101" fmla="*/ 4206240 w 4206240"/>
              <a:gd name="connsiteY101" fmla="*/ 745592 h 2701001"/>
              <a:gd name="connsiteX102" fmla="*/ 4192173 w 4206240"/>
              <a:gd name="connsiteY102" fmla="*/ 436102 h 2701001"/>
              <a:gd name="connsiteX103" fmla="*/ 4121834 w 4206240"/>
              <a:gd name="connsiteY103" fmla="*/ 309493 h 2701001"/>
              <a:gd name="connsiteX104" fmla="*/ 4051496 w 4206240"/>
              <a:gd name="connsiteY104" fmla="*/ 239155 h 2701001"/>
              <a:gd name="connsiteX105" fmla="*/ 3995225 w 4206240"/>
              <a:gd name="connsiteY105" fmla="*/ 225087 h 2701001"/>
              <a:gd name="connsiteX106" fmla="*/ 3868616 w 4206240"/>
              <a:gd name="connsiteY106" fmla="*/ 168816 h 2701001"/>
              <a:gd name="connsiteX107" fmla="*/ 3826413 w 4206240"/>
              <a:gd name="connsiteY107" fmla="*/ 154749 h 2701001"/>
              <a:gd name="connsiteX108" fmla="*/ 3798277 w 4206240"/>
              <a:gd name="connsiteY108" fmla="*/ 126613 h 2701001"/>
              <a:gd name="connsiteX109" fmla="*/ 3615397 w 4206240"/>
              <a:gd name="connsiteY109" fmla="*/ 84410 h 2701001"/>
              <a:gd name="connsiteX110" fmla="*/ 3573194 w 4206240"/>
              <a:gd name="connsiteY110" fmla="*/ 70342 h 2701001"/>
              <a:gd name="connsiteX111" fmla="*/ 3446585 w 4206240"/>
              <a:gd name="connsiteY111" fmla="*/ 56275 h 2701001"/>
              <a:gd name="connsiteX112" fmla="*/ 3123028 w 4206240"/>
              <a:gd name="connsiteY112" fmla="*/ 28139 h 2701001"/>
              <a:gd name="connsiteX113" fmla="*/ 2813539 w 4206240"/>
              <a:gd name="connsiteY113" fmla="*/ 14072 h 2701001"/>
              <a:gd name="connsiteX114" fmla="*/ 2757268 w 4206240"/>
              <a:gd name="connsiteY114" fmla="*/ 28139 h 2701001"/>
              <a:gd name="connsiteX115" fmla="*/ 2715065 w 4206240"/>
              <a:gd name="connsiteY115" fmla="*/ 42207 h 2701001"/>
              <a:gd name="connsiteX116" fmla="*/ 2588456 w 4206240"/>
              <a:gd name="connsiteY116" fmla="*/ 56275 h 27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206240" h="2701001">
                <a:moveTo>
                  <a:pt x="2588456" y="56275"/>
                </a:moveTo>
                <a:cubicBezTo>
                  <a:pt x="2555631" y="60964"/>
                  <a:pt x="2541702" y="66411"/>
                  <a:pt x="2518117" y="70342"/>
                </a:cubicBezTo>
                <a:cubicBezTo>
                  <a:pt x="2485410" y="75793"/>
                  <a:pt x="2452266" y="78478"/>
                  <a:pt x="2419643" y="84410"/>
                </a:cubicBezTo>
                <a:cubicBezTo>
                  <a:pt x="2400621" y="87869"/>
                  <a:pt x="2382247" y="94284"/>
                  <a:pt x="2363373" y="98478"/>
                </a:cubicBezTo>
                <a:cubicBezTo>
                  <a:pt x="2340032" y="103665"/>
                  <a:pt x="2316231" y="106747"/>
                  <a:pt x="2293034" y="112546"/>
                </a:cubicBezTo>
                <a:cubicBezTo>
                  <a:pt x="2278648" y="116142"/>
                  <a:pt x="2265306" y="123396"/>
                  <a:pt x="2250831" y="126613"/>
                </a:cubicBezTo>
                <a:cubicBezTo>
                  <a:pt x="2222987" y="132801"/>
                  <a:pt x="2194633" y="136450"/>
                  <a:pt x="2166425" y="140681"/>
                </a:cubicBezTo>
                <a:cubicBezTo>
                  <a:pt x="1971351" y="169942"/>
                  <a:pt x="2007271" y="164617"/>
                  <a:pt x="1842868" y="182884"/>
                </a:cubicBezTo>
                <a:cubicBezTo>
                  <a:pt x="1714814" y="225570"/>
                  <a:pt x="1917060" y="160092"/>
                  <a:pt x="1730326" y="211019"/>
                </a:cubicBezTo>
                <a:cubicBezTo>
                  <a:pt x="1701714" y="218822"/>
                  <a:pt x="1674692" y="231962"/>
                  <a:pt x="1645920" y="239155"/>
                </a:cubicBezTo>
                <a:cubicBezTo>
                  <a:pt x="1575264" y="256818"/>
                  <a:pt x="1607992" y="247108"/>
                  <a:pt x="1547446" y="267290"/>
                </a:cubicBezTo>
                <a:cubicBezTo>
                  <a:pt x="1426497" y="347924"/>
                  <a:pt x="1579526" y="251250"/>
                  <a:pt x="1463040" y="309493"/>
                </a:cubicBezTo>
                <a:cubicBezTo>
                  <a:pt x="1447918" y="317054"/>
                  <a:pt x="1435959" y="330068"/>
                  <a:pt x="1420837" y="337629"/>
                </a:cubicBezTo>
                <a:cubicBezTo>
                  <a:pt x="1400660" y="347718"/>
                  <a:pt x="1340386" y="361258"/>
                  <a:pt x="1322363" y="365764"/>
                </a:cubicBezTo>
                <a:cubicBezTo>
                  <a:pt x="1286640" y="401487"/>
                  <a:pt x="1281046" y="412599"/>
                  <a:pt x="1237957" y="436102"/>
                </a:cubicBezTo>
                <a:cubicBezTo>
                  <a:pt x="1201137" y="456186"/>
                  <a:pt x="1155073" y="462716"/>
                  <a:pt x="1125416" y="492373"/>
                </a:cubicBezTo>
                <a:cubicBezTo>
                  <a:pt x="1116037" y="501752"/>
                  <a:pt x="1108316" y="513152"/>
                  <a:pt x="1097280" y="520509"/>
                </a:cubicBezTo>
                <a:cubicBezTo>
                  <a:pt x="1062514" y="543687"/>
                  <a:pt x="1036320" y="550207"/>
                  <a:pt x="998806" y="562712"/>
                </a:cubicBezTo>
                <a:cubicBezTo>
                  <a:pt x="984738" y="576780"/>
                  <a:pt x="973876" y="595045"/>
                  <a:pt x="956603" y="604915"/>
                </a:cubicBezTo>
                <a:cubicBezTo>
                  <a:pt x="939816" y="614507"/>
                  <a:pt x="918436" y="612193"/>
                  <a:pt x="900333" y="618982"/>
                </a:cubicBezTo>
                <a:cubicBezTo>
                  <a:pt x="880697" y="626345"/>
                  <a:pt x="863533" y="639330"/>
                  <a:pt x="844062" y="647118"/>
                </a:cubicBezTo>
                <a:cubicBezTo>
                  <a:pt x="816526" y="658132"/>
                  <a:pt x="787791" y="665875"/>
                  <a:pt x="759656" y="675253"/>
                </a:cubicBezTo>
                <a:cubicBezTo>
                  <a:pt x="745588" y="679942"/>
                  <a:pt x="729791" y="681096"/>
                  <a:pt x="717453" y="689321"/>
                </a:cubicBezTo>
                <a:cubicBezTo>
                  <a:pt x="596507" y="769951"/>
                  <a:pt x="749532" y="673282"/>
                  <a:pt x="633046" y="731524"/>
                </a:cubicBezTo>
                <a:cubicBezTo>
                  <a:pt x="617924" y="739085"/>
                  <a:pt x="605965" y="752098"/>
                  <a:pt x="590843" y="759659"/>
                </a:cubicBezTo>
                <a:cubicBezTo>
                  <a:pt x="577580" y="766291"/>
                  <a:pt x="562270" y="767886"/>
                  <a:pt x="548640" y="773727"/>
                </a:cubicBezTo>
                <a:cubicBezTo>
                  <a:pt x="529365" y="781988"/>
                  <a:pt x="509819" y="790230"/>
                  <a:pt x="492370" y="801862"/>
                </a:cubicBezTo>
                <a:cubicBezTo>
                  <a:pt x="481334" y="809219"/>
                  <a:pt x="475607" y="823174"/>
                  <a:pt x="464234" y="829998"/>
                </a:cubicBezTo>
                <a:cubicBezTo>
                  <a:pt x="451519" y="837627"/>
                  <a:pt x="436099" y="839377"/>
                  <a:pt x="422031" y="844066"/>
                </a:cubicBezTo>
                <a:cubicBezTo>
                  <a:pt x="314709" y="951388"/>
                  <a:pt x="439423" y="839257"/>
                  <a:pt x="337625" y="900336"/>
                </a:cubicBezTo>
                <a:cubicBezTo>
                  <a:pt x="326252" y="907160"/>
                  <a:pt x="321353" y="922541"/>
                  <a:pt x="309490" y="928472"/>
                </a:cubicBezTo>
                <a:cubicBezTo>
                  <a:pt x="282964" y="941735"/>
                  <a:pt x="249760" y="940156"/>
                  <a:pt x="225083" y="956607"/>
                </a:cubicBezTo>
                <a:cubicBezTo>
                  <a:pt x="95187" y="1043203"/>
                  <a:pt x="254971" y="932697"/>
                  <a:pt x="154745" y="1012878"/>
                </a:cubicBezTo>
                <a:cubicBezTo>
                  <a:pt x="114122" y="1045377"/>
                  <a:pt x="114600" y="1031406"/>
                  <a:pt x="84406" y="1069149"/>
                </a:cubicBezTo>
                <a:cubicBezTo>
                  <a:pt x="50814" y="1111139"/>
                  <a:pt x="42333" y="1138971"/>
                  <a:pt x="28136" y="1195758"/>
                </a:cubicBezTo>
                <a:cubicBezTo>
                  <a:pt x="4899" y="1288706"/>
                  <a:pt x="16466" y="1232844"/>
                  <a:pt x="0" y="1364570"/>
                </a:cubicBezTo>
                <a:cubicBezTo>
                  <a:pt x="15414" y="1703674"/>
                  <a:pt x="-18588" y="1576092"/>
                  <a:pt x="42203" y="1758466"/>
                </a:cubicBezTo>
                <a:cubicBezTo>
                  <a:pt x="46892" y="1772534"/>
                  <a:pt x="48046" y="1788331"/>
                  <a:pt x="56271" y="1800669"/>
                </a:cubicBezTo>
                <a:cubicBezTo>
                  <a:pt x="91763" y="1853908"/>
                  <a:pt x="72451" y="1830917"/>
                  <a:pt x="112542" y="1871007"/>
                </a:cubicBezTo>
                <a:cubicBezTo>
                  <a:pt x="121920" y="1889764"/>
                  <a:pt x="129888" y="1909296"/>
                  <a:pt x="140677" y="1927278"/>
                </a:cubicBezTo>
                <a:cubicBezTo>
                  <a:pt x="158074" y="1956274"/>
                  <a:pt x="186255" y="1979605"/>
                  <a:pt x="196948" y="2011684"/>
                </a:cubicBezTo>
                <a:cubicBezTo>
                  <a:pt x="201637" y="2025752"/>
                  <a:pt x="201753" y="2042308"/>
                  <a:pt x="211016" y="2053887"/>
                </a:cubicBezTo>
                <a:cubicBezTo>
                  <a:pt x="221578" y="2067089"/>
                  <a:pt x="240017" y="2071460"/>
                  <a:pt x="253219" y="2082022"/>
                </a:cubicBezTo>
                <a:cubicBezTo>
                  <a:pt x="263576" y="2090308"/>
                  <a:pt x="273069" y="2099801"/>
                  <a:pt x="281354" y="2110158"/>
                </a:cubicBezTo>
                <a:cubicBezTo>
                  <a:pt x="291916" y="2123360"/>
                  <a:pt x="296766" y="2141227"/>
                  <a:pt x="309490" y="2152361"/>
                </a:cubicBezTo>
                <a:cubicBezTo>
                  <a:pt x="309496" y="2152366"/>
                  <a:pt x="414994" y="2222697"/>
                  <a:pt x="436099" y="2236767"/>
                </a:cubicBezTo>
                <a:cubicBezTo>
                  <a:pt x="450167" y="2246145"/>
                  <a:pt x="462262" y="2259555"/>
                  <a:pt x="478302" y="2264902"/>
                </a:cubicBezTo>
                <a:cubicBezTo>
                  <a:pt x="492370" y="2269591"/>
                  <a:pt x="507242" y="2272338"/>
                  <a:pt x="520505" y="2278970"/>
                </a:cubicBezTo>
                <a:cubicBezTo>
                  <a:pt x="629579" y="2333508"/>
                  <a:pt x="498840" y="2285818"/>
                  <a:pt x="604911" y="2321173"/>
                </a:cubicBezTo>
                <a:cubicBezTo>
                  <a:pt x="618979" y="2330552"/>
                  <a:pt x="631664" y="2342442"/>
                  <a:pt x="647114" y="2349309"/>
                </a:cubicBezTo>
                <a:cubicBezTo>
                  <a:pt x="674215" y="2361354"/>
                  <a:pt x="706844" y="2360993"/>
                  <a:pt x="731520" y="2377444"/>
                </a:cubicBezTo>
                <a:cubicBezTo>
                  <a:pt x="786061" y="2413804"/>
                  <a:pt x="757683" y="2400232"/>
                  <a:pt x="815926" y="2419647"/>
                </a:cubicBezTo>
                <a:cubicBezTo>
                  <a:pt x="870884" y="2474603"/>
                  <a:pt x="813215" y="2425324"/>
                  <a:pt x="886265" y="2461850"/>
                </a:cubicBezTo>
                <a:cubicBezTo>
                  <a:pt x="901387" y="2469411"/>
                  <a:pt x="913018" y="2483119"/>
                  <a:pt x="928468" y="2489986"/>
                </a:cubicBezTo>
                <a:cubicBezTo>
                  <a:pt x="955569" y="2502031"/>
                  <a:pt x="984739" y="2508743"/>
                  <a:pt x="1012874" y="2518121"/>
                </a:cubicBezTo>
                <a:lnTo>
                  <a:pt x="1055077" y="2532189"/>
                </a:lnTo>
                <a:lnTo>
                  <a:pt x="1097280" y="2546256"/>
                </a:lnTo>
                <a:cubicBezTo>
                  <a:pt x="1111348" y="2555635"/>
                  <a:pt x="1123943" y="2567732"/>
                  <a:pt x="1139483" y="2574392"/>
                </a:cubicBezTo>
                <a:cubicBezTo>
                  <a:pt x="1157254" y="2582008"/>
                  <a:pt x="1177235" y="2582903"/>
                  <a:pt x="1195754" y="2588459"/>
                </a:cubicBezTo>
                <a:cubicBezTo>
                  <a:pt x="1224161" y="2596981"/>
                  <a:pt x="1252025" y="2607216"/>
                  <a:pt x="1280160" y="2616595"/>
                </a:cubicBezTo>
                <a:cubicBezTo>
                  <a:pt x="1298502" y="2622709"/>
                  <a:pt x="1317841" y="2625351"/>
                  <a:pt x="1336431" y="2630662"/>
                </a:cubicBezTo>
                <a:cubicBezTo>
                  <a:pt x="1350689" y="2634736"/>
                  <a:pt x="1364328" y="2640828"/>
                  <a:pt x="1378634" y="2644730"/>
                </a:cubicBezTo>
                <a:cubicBezTo>
                  <a:pt x="1415940" y="2654905"/>
                  <a:pt x="1453662" y="2663487"/>
                  <a:pt x="1491176" y="2672866"/>
                </a:cubicBezTo>
                <a:cubicBezTo>
                  <a:pt x="1509933" y="2677555"/>
                  <a:pt x="1528169" y="2685450"/>
                  <a:pt x="1547446" y="2686933"/>
                </a:cubicBezTo>
                <a:lnTo>
                  <a:pt x="1730326" y="2701001"/>
                </a:lnTo>
                <a:lnTo>
                  <a:pt x="2166425" y="2686933"/>
                </a:lnTo>
                <a:cubicBezTo>
                  <a:pt x="2213495" y="2684637"/>
                  <a:pt x="2260524" y="2680032"/>
                  <a:pt x="2307102" y="2672866"/>
                </a:cubicBezTo>
                <a:cubicBezTo>
                  <a:pt x="2321758" y="2670611"/>
                  <a:pt x="2334649" y="2661053"/>
                  <a:pt x="2349305" y="2658798"/>
                </a:cubicBezTo>
                <a:cubicBezTo>
                  <a:pt x="2395883" y="2651632"/>
                  <a:pt x="2443090" y="2649419"/>
                  <a:pt x="2489982" y="2644730"/>
                </a:cubicBezTo>
                <a:lnTo>
                  <a:pt x="2602523" y="2616595"/>
                </a:lnTo>
                <a:lnTo>
                  <a:pt x="2658794" y="2602527"/>
                </a:lnTo>
                <a:cubicBezTo>
                  <a:pt x="2668173" y="2593149"/>
                  <a:pt x="2675557" y="2581216"/>
                  <a:pt x="2686930" y="2574392"/>
                </a:cubicBezTo>
                <a:cubicBezTo>
                  <a:pt x="2790927" y="2511994"/>
                  <a:pt x="2664627" y="2617557"/>
                  <a:pt x="2771336" y="2532189"/>
                </a:cubicBezTo>
                <a:cubicBezTo>
                  <a:pt x="2781693" y="2523903"/>
                  <a:pt x="2788860" y="2512011"/>
                  <a:pt x="2799471" y="2504053"/>
                </a:cubicBezTo>
                <a:cubicBezTo>
                  <a:pt x="2826522" y="2483764"/>
                  <a:pt x="2859966" y="2471692"/>
                  <a:pt x="2883877" y="2447782"/>
                </a:cubicBezTo>
                <a:cubicBezTo>
                  <a:pt x="2910047" y="2421613"/>
                  <a:pt x="2918724" y="2409258"/>
                  <a:pt x="2954216" y="2391512"/>
                </a:cubicBezTo>
                <a:cubicBezTo>
                  <a:pt x="2967479" y="2384880"/>
                  <a:pt x="2982351" y="2382133"/>
                  <a:pt x="2996419" y="2377444"/>
                </a:cubicBezTo>
                <a:cubicBezTo>
                  <a:pt x="3032833" y="2341030"/>
                  <a:pt x="3072548" y="2295797"/>
                  <a:pt x="3123028" y="2278970"/>
                </a:cubicBezTo>
                <a:lnTo>
                  <a:pt x="3165231" y="2264902"/>
                </a:lnTo>
                <a:cubicBezTo>
                  <a:pt x="3265475" y="2164658"/>
                  <a:pt x="3151716" y="2272899"/>
                  <a:pt x="3249637" y="2194564"/>
                </a:cubicBezTo>
                <a:cubicBezTo>
                  <a:pt x="3259994" y="2186279"/>
                  <a:pt x="3266400" y="2173253"/>
                  <a:pt x="3277773" y="2166429"/>
                </a:cubicBezTo>
                <a:cubicBezTo>
                  <a:pt x="3290489" y="2158800"/>
                  <a:pt x="3305908" y="2157050"/>
                  <a:pt x="3319976" y="2152361"/>
                </a:cubicBezTo>
                <a:cubicBezTo>
                  <a:pt x="3338733" y="2138293"/>
                  <a:pt x="3358234" y="2125168"/>
                  <a:pt x="3376246" y="2110158"/>
                </a:cubicBezTo>
                <a:cubicBezTo>
                  <a:pt x="3386435" y="2101667"/>
                  <a:pt x="3394025" y="2090308"/>
                  <a:pt x="3404382" y="2082022"/>
                </a:cubicBezTo>
                <a:cubicBezTo>
                  <a:pt x="3417584" y="2071460"/>
                  <a:pt x="3432517" y="2063265"/>
                  <a:pt x="3446585" y="2053887"/>
                </a:cubicBezTo>
                <a:cubicBezTo>
                  <a:pt x="3502855" y="1969481"/>
                  <a:pt x="3441896" y="2049198"/>
                  <a:pt x="3516923" y="1983549"/>
                </a:cubicBezTo>
                <a:cubicBezTo>
                  <a:pt x="3541877" y="1961714"/>
                  <a:pt x="3563816" y="1936656"/>
                  <a:pt x="3587262" y="1913210"/>
                </a:cubicBezTo>
                <a:lnTo>
                  <a:pt x="3643533" y="1856939"/>
                </a:lnTo>
                <a:cubicBezTo>
                  <a:pt x="3673708" y="1766411"/>
                  <a:pt x="3633944" y="1864735"/>
                  <a:pt x="3699803" y="1772533"/>
                </a:cubicBezTo>
                <a:cubicBezTo>
                  <a:pt x="3792385" y="1642919"/>
                  <a:pt x="3660413" y="1783788"/>
                  <a:pt x="3770142" y="1674059"/>
                </a:cubicBezTo>
                <a:cubicBezTo>
                  <a:pt x="3797530" y="1591898"/>
                  <a:pt x="3762781" y="1667353"/>
                  <a:pt x="3826413" y="1603721"/>
                </a:cubicBezTo>
                <a:cubicBezTo>
                  <a:pt x="3875424" y="1554710"/>
                  <a:pt x="3838106" y="1572707"/>
                  <a:pt x="3868616" y="1519315"/>
                </a:cubicBezTo>
                <a:cubicBezTo>
                  <a:pt x="3880249" y="1498958"/>
                  <a:pt x="3897373" y="1482252"/>
                  <a:pt x="3910819" y="1463044"/>
                </a:cubicBezTo>
                <a:cubicBezTo>
                  <a:pt x="3930210" y="1435342"/>
                  <a:pt x="3967090" y="1378638"/>
                  <a:pt x="3967090" y="1378638"/>
                </a:cubicBezTo>
                <a:cubicBezTo>
                  <a:pt x="3971779" y="1364570"/>
                  <a:pt x="3974525" y="1349698"/>
                  <a:pt x="3981157" y="1336435"/>
                </a:cubicBezTo>
                <a:cubicBezTo>
                  <a:pt x="3991440" y="1315869"/>
                  <a:pt x="4041942" y="1250700"/>
                  <a:pt x="4051496" y="1237961"/>
                </a:cubicBezTo>
                <a:cubicBezTo>
                  <a:pt x="4056185" y="1223893"/>
                  <a:pt x="4059722" y="1209388"/>
                  <a:pt x="4065563" y="1195758"/>
                </a:cubicBezTo>
                <a:cubicBezTo>
                  <a:pt x="4094390" y="1128494"/>
                  <a:pt x="4091268" y="1157777"/>
                  <a:pt x="4107766" y="1097284"/>
                </a:cubicBezTo>
                <a:cubicBezTo>
                  <a:pt x="4117940" y="1059978"/>
                  <a:pt x="4128318" y="1022660"/>
                  <a:pt x="4135902" y="984742"/>
                </a:cubicBezTo>
                <a:cubicBezTo>
                  <a:pt x="4140591" y="961296"/>
                  <a:pt x="4142409" y="937087"/>
                  <a:pt x="4149970" y="914404"/>
                </a:cubicBezTo>
                <a:cubicBezTo>
                  <a:pt x="4156602" y="894509"/>
                  <a:pt x="4171473" y="878028"/>
                  <a:pt x="4178105" y="858133"/>
                </a:cubicBezTo>
                <a:cubicBezTo>
                  <a:pt x="4190333" y="821449"/>
                  <a:pt x="4206240" y="745592"/>
                  <a:pt x="4206240" y="745592"/>
                </a:cubicBezTo>
                <a:cubicBezTo>
                  <a:pt x="4201551" y="642429"/>
                  <a:pt x="4200408" y="539043"/>
                  <a:pt x="4192173" y="436102"/>
                </a:cubicBezTo>
                <a:cubicBezTo>
                  <a:pt x="4188797" y="393897"/>
                  <a:pt x="4137565" y="333090"/>
                  <a:pt x="4121834" y="309493"/>
                </a:cubicBezTo>
                <a:cubicBezTo>
                  <a:pt x="4096824" y="271978"/>
                  <a:pt x="4095263" y="257912"/>
                  <a:pt x="4051496" y="239155"/>
                </a:cubicBezTo>
                <a:cubicBezTo>
                  <a:pt x="4033725" y="231539"/>
                  <a:pt x="4013982" y="229776"/>
                  <a:pt x="3995225" y="225087"/>
                </a:cubicBezTo>
                <a:cubicBezTo>
                  <a:pt x="3928347" y="180502"/>
                  <a:pt x="3969059" y="202297"/>
                  <a:pt x="3868616" y="168816"/>
                </a:cubicBezTo>
                <a:lnTo>
                  <a:pt x="3826413" y="154749"/>
                </a:lnTo>
                <a:cubicBezTo>
                  <a:pt x="3817034" y="145370"/>
                  <a:pt x="3810592" y="131539"/>
                  <a:pt x="3798277" y="126613"/>
                </a:cubicBezTo>
                <a:cubicBezTo>
                  <a:pt x="3739923" y="103271"/>
                  <a:pt x="3675803" y="99512"/>
                  <a:pt x="3615397" y="84410"/>
                </a:cubicBezTo>
                <a:cubicBezTo>
                  <a:pt x="3601011" y="80813"/>
                  <a:pt x="3587821" y="72780"/>
                  <a:pt x="3573194" y="70342"/>
                </a:cubicBezTo>
                <a:cubicBezTo>
                  <a:pt x="3531309" y="63361"/>
                  <a:pt x="3488675" y="61887"/>
                  <a:pt x="3446585" y="56275"/>
                </a:cubicBezTo>
                <a:cubicBezTo>
                  <a:pt x="3210397" y="24784"/>
                  <a:pt x="3595064" y="55906"/>
                  <a:pt x="3123028" y="28139"/>
                </a:cubicBezTo>
                <a:cubicBezTo>
                  <a:pt x="2907731" y="-7743"/>
                  <a:pt x="3010980" y="-5672"/>
                  <a:pt x="2813539" y="14072"/>
                </a:cubicBezTo>
                <a:cubicBezTo>
                  <a:pt x="2794782" y="18761"/>
                  <a:pt x="2775858" y="22828"/>
                  <a:pt x="2757268" y="28139"/>
                </a:cubicBezTo>
                <a:cubicBezTo>
                  <a:pt x="2743010" y="32213"/>
                  <a:pt x="2729803" y="40569"/>
                  <a:pt x="2715065" y="42207"/>
                </a:cubicBezTo>
                <a:cubicBezTo>
                  <a:pt x="2687102" y="45314"/>
                  <a:pt x="2621281" y="51586"/>
                  <a:pt x="2588456" y="5627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9307" y="2388358"/>
            <a:ext cx="4148920" cy="2879678"/>
          </a:xfrm>
          <a:custGeom>
            <a:avLst/>
            <a:gdLst>
              <a:gd name="connsiteX0" fmla="*/ 1937983 w 4148920"/>
              <a:gd name="connsiteY0" fmla="*/ 81887 h 2879678"/>
              <a:gd name="connsiteX1" fmla="*/ 1774209 w 4148920"/>
              <a:gd name="connsiteY1" fmla="*/ 40943 h 2879678"/>
              <a:gd name="connsiteX2" fmla="*/ 1596789 w 4148920"/>
              <a:gd name="connsiteY2" fmla="*/ 0 h 2879678"/>
              <a:gd name="connsiteX3" fmla="*/ 1201003 w 4148920"/>
              <a:gd name="connsiteY3" fmla="*/ 13648 h 2879678"/>
              <a:gd name="connsiteX4" fmla="*/ 1132765 w 4148920"/>
              <a:gd name="connsiteY4" fmla="*/ 40943 h 2879678"/>
              <a:gd name="connsiteX5" fmla="*/ 1037230 w 4148920"/>
              <a:gd name="connsiteY5" fmla="*/ 68239 h 2879678"/>
              <a:gd name="connsiteX6" fmla="*/ 941696 w 4148920"/>
              <a:gd name="connsiteY6" fmla="*/ 95535 h 2879678"/>
              <a:gd name="connsiteX7" fmla="*/ 887105 w 4148920"/>
              <a:gd name="connsiteY7" fmla="*/ 122830 h 2879678"/>
              <a:gd name="connsiteX8" fmla="*/ 696036 w 4148920"/>
              <a:gd name="connsiteY8" fmla="*/ 232012 h 2879678"/>
              <a:gd name="connsiteX9" fmla="*/ 464024 w 4148920"/>
              <a:gd name="connsiteY9" fmla="*/ 382138 h 2879678"/>
              <a:gd name="connsiteX10" fmla="*/ 436729 w 4148920"/>
              <a:gd name="connsiteY10" fmla="*/ 423081 h 2879678"/>
              <a:gd name="connsiteX11" fmla="*/ 395786 w 4148920"/>
              <a:gd name="connsiteY11" fmla="*/ 450376 h 2879678"/>
              <a:gd name="connsiteX12" fmla="*/ 300251 w 4148920"/>
              <a:gd name="connsiteY12" fmla="*/ 545911 h 2879678"/>
              <a:gd name="connsiteX13" fmla="*/ 286603 w 4148920"/>
              <a:gd name="connsiteY13" fmla="*/ 586854 h 2879678"/>
              <a:gd name="connsiteX14" fmla="*/ 218365 w 4148920"/>
              <a:gd name="connsiteY14" fmla="*/ 682388 h 2879678"/>
              <a:gd name="connsiteX15" fmla="*/ 191069 w 4148920"/>
              <a:gd name="connsiteY15" fmla="*/ 736979 h 2879678"/>
              <a:gd name="connsiteX16" fmla="*/ 163774 w 4148920"/>
              <a:gd name="connsiteY16" fmla="*/ 818866 h 2879678"/>
              <a:gd name="connsiteX17" fmla="*/ 136478 w 4148920"/>
              <a:gd name="connsiteY17" fmla="*/ 873457 h 2879678"/>
              <a:gd name="connsiteX18" fmla="*/ 81887 w 4148920"/>
              <a:gd name="connsiteY18" fmla="*/ 1009935 h 2879678"/>
              <a:gd name="connsiteX19" fmla="*/ 54592 w 4148920"/>
              <a:gd name="connsiteY19" fmla="*/ 1146412 h 2879678"/>
              <a:gd name="connsiteX20" fmla="*/ 13648 w 4148920"/>
              <a:gd name="connsiteY20" fmla="*/ 1487606 h 2879678"/>
              <a:gd name="connsiteX21" fmla="*/ 0 w 4148920"/>
              <a:gd name="connsiteY21" fmla="*/ 1610436 h 2879678"/>
              <a:gd name="connsiteX22" fmla="*/ 13648 w 4148920"/>
              <a:gd name="connsiteY22" fmla="*/ 2238233 h 2879678"/>
              <a:gd name="connsiteX23" fmla="*/ 27296 w 4148920"/>
              <a:gd name="connsiteY23" fmla="*/ 2292824 h 2879678"/>
              <a:gd name="connsiteX24" fmla="*/ 54592 w 4148920"/>
              <a:gd name="connsiteY24" fmla="*/ 2333767 h 2879678"/>
              <a:gd name="connsiteX25" fmla="*/ 95535 w 4148920"/>
              <a:gd name="connsiteY25" fmla="*/ 2442949 h 2879678"/>
              <a:gd name="connsiteX26" fmla="*/ 109183 w 4148920"/>
              <a:gd name="connsiteY26" fmla="*/ 2483893 h 2879678"/>
              <a:gd name="connsiteX27" fmla="*/ 150126 w 4148920"/>
              <a:gd name="connsiteY27" fmla="*/ 2511188 h 2879678"/>
              <a:gd name="connsiteX28" fmla="*/ 218365 w 4148920"/>
              <a:gd name="connsiteY28" fmla="*/ 2579427 h 2879678"/>
              <a:gd name="connsiteX29" fmla="*/ 300251 w 4148920"/>
              <a:gd name="connsiteY29" fmla="*/ 2647666 h 2879678"/>
              <a:gd name="connsiteX30" fmla="*/ 423081 w 4148920"/>
              <a:gd name="connsiteY30" fmla="*/ 2743200 h 2879678"/>
              <a:gd name="connsiteX31" fmla="*/ 518615 w 4148920"/>
              <a:gd name="connsiteY31" fmla="*/ 2797791 h 2879678"/>
              <a:gd name="connsiteX32" fmla="*/ 559559 w 4148920"/>
              <a:gd name="connsiteY32" fmla="*/ 2811439 h 2879678"/>
              <a:gd name="connsiteX33" fmla="*/ 614150 w 4148920"/>
              <a:gd name="connsiteY33" fmla="*/ 2838735 h 2879678"/>
              <a:gd name="connsiteX34" fmla="*/ 668741 w 4148920"/>
              <a:gd name="connsiteY34" fmla="*/ 2852382 h 2879678"/>
              <a:gd name="connsiteX35" fmla="*/ 750627 w 4148920"/>
              <a:gd name="connsiteY35" fmla="*/ 2879678 h 2879678"/>
              <a:gd name="connsiteX36" fmla="*/ 900753 w 4148920"/>
              <a:gd name="connsiteY36" fmla="*/ 2866030 h 2879678"/>
              <a:gd name="connsiteX37" fmla="*/ 941696 w 4148920"/>
              <a:gd name="connsiteY37" fmla="*/ 2852382 h 2879678"/>
              <a:gd name="connsiteX38" fmla="*/ 1009935 w 4148920"/>
              <a:gd name="connsiteY38" fmla="*/ 2838735 h 2879678"/>
              <a:gd name="connsiteX39" fmla="*/ 1105469 w 4148920"/>
              <a:gd name="connsiteY39" fmla="*/ 2784143 h 2879678"/>
              <a:gd name="connsiteX40" fmla="*/ 1146412 w 4148920"/>
              <a:gd name="connsiteY40" fmla="*/ 2756848 h 2879678"/>
              <a:gd name="connsiteX41" fmla="*/ 1201003 w 4148920"/>
              <a:gd name="connsiteY41" fmla="*/ 2729552 h 2879678"/>
              <a:gd name="connsiteX42" fmla="*/ 1241947 w 4148920"/>
              <a:gd name="connsiteY42" fmla="*/ 2688609 h 2879678"/>
              <a:gd name="connsiteX43" fmla="*/ 1282890 w 4148920"/>
              <a:gd name="connsiteY43" fmla="*/ 2661314 h 2879678"/>
              <a:gd name="connsiteX44" fmla="*/ 1351129 w 4148920"/>
              <a:gd name="connsiteY44" fmla="*/ 2606723 h 2879678"/>
              <a:gd name="connsiteX45" fmla="*/ 1392072 w 4148920"/>
              <a:gd name="connsiteY45" fmla="*/ 2565779 h 2879678"/>
              <a:gd name="connsiteX46" fmla="*/ 1473959 w 4148920"/>
              <a:gd name="connsiteY46" fmla="*/ 2511188 h 2879678"/>
              <a:gd name="connsiteX47" fmla="*/ 1555845 w 4148920"/>
              <a:gd name="connsiteY47" fmla="*/ 2442949 h 2879678"/>
              <a:gd name="connsiteX48" fmla="*/ 1596789 w 4148920"/>
              <a:gd name="connsiteY48" fmla="*/ 2402006 h 2879678"/>
              <a:gd name="connsiteX49" fmla="*/ 1733266 w 4148920"/>
              <a:gd name="connsiteY49" fmla="*/ 2306472 h 2879678"/>
              <a:gd name="connsiteX50" fmla="*/ 1828800 w 4148920"/>
              <a:gd name="connsiteY50" fmla="*/ 2210938 h 2879678"/>
              <a:gd name="connsiteX51" fmla="*/ 1856096 w 4148920"/>
              <a:gd name="connsiteY51" fmla="*/ 2169994 h 2879678"/>
              <a:gd name="connsiteX52" fmla="*/ 1897039 w 4148920"/>
              <a:gd name="connsiteY52" fmla="*/ 2156346 h 2879678"/>
              <a:gd name="connsiteX53" fmla="*/ 1992574 w 4148920"/>
              <a:gd name="connsiteY53" fmla="*/ 2088108 h 2879678"/>
              <a:gd name="connsiteX54" fmla="*/ 2060812 w 4148920"/>
              <a:gd name="connsiteY54" fmla="*/ 2047164 h 2879678"/>
              <a:gd name="connsiteX55" fmla="*/ 2101756 w 4148920"/>
              <a:gd name="connsiteY55" fmla="*/ 2006221 h 2879678"/>
              <a:gd name="connsiteX56" fmla="*/ 2142699 w 4148920"/>
              <a:gd name="connsiteY56" fmla="*/ 1978926 h 2879678"/>
              <a:gd name="connsiteX57" fmla="*/ 2238233 w 4148920"/>
              <a:gd name="connsiteY57" fmla="*/ 1910687 h 2879678"/>
              <a:gd name="connsiteX58" fmla="*/ 2306472 w 4148920"/>
              <a:gd name="connsiteY58" fmla="*/ 1883391 h 2879678"/>
              <a:gd name="connsiteX59" fmla="*/ 2374711 w 4148920"/>
              <a:gd name="connsiteY59" fmla="*/ 1842448 h 2879678"/>
              <a:gd name="connsiteX60" fmla="*/ 2483893 w 4148920"/>
              <a:gd name="connsiteY60" fmla="*/ 1815152 h 2879678"/>
              <a:gd name="connsiteX61" fmla="*/ 2565780 w 4148920"/>
              <a:gd name="connsiteY61" fmla="*/ 1787857 h 2879678"/>
              <a:gd name="connsiteX62" fmla="*/ 2606723 w 4148920"/>
              <a:gd name="connsiteY62" fmla="*/ 1774209 h 2879678"/>
              <a:gd name="connsiteX63" fmla="*/ 2715905 w 4148920"/>
              <a:gd name="connsiteY63" fmla="*/ 1746914 h 2879678"/>
              <a:gd name="connsiteX64" fmla="*/ 2797792 w 4148920"/>
              <a:gd name="connsiteY64" fmla="*/ 1719618 h 2879678"/>
              <a:gd name="connsiteX65" fmla="*/ 2852383 w 4148920"/>
              <a:gd name="connsiteY65" fmla="*/ 1705970 h 2879678"/>
              <a:gd name="connsiteX66" fmla="*/ 2934269 w 4148920"/>
              <a:gd name="connsiteY66" fmla="*/ 1678675 h 2879678"/>
              <a:gd name="connsiteX67" fmla="*/ 2975212 w 4148920"/>
              <a:gd name="connsiteY67" fmla="*/ 1651379 h 2879678"/>
              <a:gd name="connsiteX68" fmla="*/ 3084394 w 4148920"/>
              <a:gd name="connsiteY68" fmla="*/ 1637732 h 2879678"/>
              <a:gd name="connsiteX69" fmla="*/ 3152633 w 4148920"/>
              <a:gd name="connsiteY69" fmla="*/ 1610436 h 2879678"/>
              <a:gd name="connsiteX70" fmla="*/ 3220872 w 4148920"/>
              <a:gd name="connsiteY70" fmla="*/ 1596788 h 2879678"/>
              <a:gd name="connsiteX71" fmla="*/ 3275463 w 4148920"/>
              <a:gd name="connsiteY71" fmla="*/ 1569493 h 2879678"/>
              <a:gd name="connsiteX72" fmla="*/ 3466532 w 4148920"/>
              <a:gd name="connsiteY72" fmla="*/ 1542197 h 2879678"/>
              <a:gd name="connsiteX73" fmla="*/ 3807726 w 4148920"/>
              <a:gd name="connsiteY73" fmla="*/ 1514902 h 2879678"/>
              <a:gd name="connsiteX74" fmla="*/ 3998794 w 4148920"/>
              <a:gd name="connsiteY74" fmla="*/ 1473958 h 2879678"/>
              <a:gd name="connsiteX75" fmla="*/ 4053386 w 4148920"/>
              <a:gd name="connsiteY75" fmla="*/ 1446663 h 2879678"/>
              <a:gd name="connsiteX76" fmla="*/ 4121624 w 4148920"/>
              <a:gd name="connsiteY76" fmla="*/ 1364776 h 2879678"/>
              <a:gd name="connsiteX77" fmla="*/ 4148920 w 4148920"/>
              <a:gd name="connsiteY77" fmla="*/ 1228299 h 2879678"/>
              <a:gd name="connsiteX78" fmla="*/ 4107977 w 4148920"/>
              <a:gd name="connsiteY78" fmla="*/ 982639 h 2879678"/>
              <a:gd name="connsiteX79" fmla="*/ 4039738 w 4148920"/>
              <a:gd name="connsiteY79" fmla="*/ 846161 h 2879678"/>
              <a:gd name="connsiteX80" fmla="*/ 3998794 w 4148920"/>
              <a:gd name="connsiteY80" fmla="*/ 818866 h 2879678"/>
              <a:gd name="connsiteX81" fmla="*/ 3971499 w 4148920"/>
              <a:gd name="connsiteY81" fmla="*/ 764275 h 2879678"/>
              <a:gd name="connsiteX82" fmla="*/ 3930556 w 4148920"/>
              <a:gd name="connsiteY82" fmla="*/ 750627 h 2879678"/>
              <a:gd name="connsiteX83" fmla="*/ 3889612 w 4148920"/>
              <a:gd name="connsiteY83" fmla="*/ 723332 h 2879678"/>
              <a:gd name="connsiteX84" fmla="*/ 3698544 w 4148920"/>
              <a:gd name="connsiteY84" fmla="*/ 627797 h 2879678"/>
              <a:gd name="connsiteX85" fmla="*/ 3534771 w 4148920"/>
              <a:gd name="connsiteY85" fmla="*/ 559558 h 2879678"/>
              <a:gd name="connsiteX86" fmla="*/ 3425589 w 4148920"/>
              <a:gd name="connsiteY86" fmla="*/ 504967 h 2879678"/>
              <a:gd name="connsiteX87" fmla="*/ 3343702 w 4148920"/>
              <a:gd name="connsiteY87" fmla="*/ 477672 h 2879678"/>
              <a:gd name="connsiteX88" fmla="*/ 3302759 w 4148920"/>
              <a:gd name="connsiteY88" fmla="*/ 450376 h 2879678"/>
              <a:gd name="connsiteX89" fmla="*/ 3248168 w 4148920"/>
              <a:gd name="connsiteY89" fmla="*/ 436729 h 2879678"/>
              <a:gd name="connsiteX90" fmla="*/ 3207224 w 4148920"/>
              <a:gd name="connsiteY90" fmla="*/ 423081 h 2879678"/>
              <a:gd name="connsiteX91" fmla="*/ 3138986 w 4148920"/>
              <a:gd name="connsiteY91" fmla="*/ 395785 h 2879678"/>
              <a:gd name="connsiteX92" fmla="*/ 2988860 w 4148920"/>
              <a:gd name="connsiteY92" fmla="*/ 368490 h 2879678"/>
              <a:gd name="connsiteX93" fmla="*/ 2797792 w 4148920"/>
              <a:gd name="connsiteY93" fmla="*/ 327546 h 2879678"/>
              <a:gd name="connsiteX94" fmla="*/ 2743200 w 4148920"/>
              <a:gd name="connsiteY94" fmla="*/ 313899 h 2879678"/>
              <a:gd name="connsiteX95" fmla="*/ 2620371 w 4148920"/>
              <a:gd name="connsiteY95" fmla="*/ 300251 h 2879678"/>
              <a:gd name="connsiteX96" fmla="*/ 2483893 w 4148920"/>
              <a:gd name="connsiteY96" fmla="*/ 232012 h 2879678"/>
              <a:gd name="connsiteX97" fmla="*/ 2442950 w 4148920"/>
              <a:gd name="connsiteY97" fmla="*/ 218364 h 2879678"/>
              <a:gd name="connsiteX98" fmla="*/ 2306472 w 4148920"/>
              <a:gd name="connsiteY98" fmla="*/ 163773 h 2879678"/>
              <a:gd name="connsiteX99" fmla="*/ 2265529 w 4148920"/>
              <a:gd name="connsiteY99" fmla="*/ 150126 h 2879678"/>
              <a:gd name="connsiteX100" fmla="*/ 2224586 w 4148920"/>
              <a:gd name="connsiteY100" fmla="*/ 136478 h 2879678"/>
              <a:gd name="connsiteX101" fmla="*/ 2129051 w 4148920"/>
              <a:gd name="connsiteY101" fmla="*/ 122830 h 2879678"/>
              <a:gd name="connsiteX102" fmla="*/ 2033517 w 4148920"/>
              <a:gd name="connsiteY102" fmla="*/ 95535 h 2879678"/>
              <a:gd name="connsiteX103" fmla="*/ 1937983 w 4148920"/>
              <a:gd name="connsiteY103" fmla="*/ 81887 h 287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148920" h="2879678">
                <a:moveTo>
                  <a:pt x="1937983" y="81887"/>
                </a:moveTo>
                <a:cubicBezTo>
                  <a:pt x="1894765" y="72788"/>
                  <a:pt x="1829081" y="53414"/>
                  <a:pt x="1774209" y="40943"/>
                </a:cubicBezTo>
                <a:cubicBezTo>
                  <a:pt x="1584902" y="-2081"/>
                  <a:pt x="1693752" y="32322"/>
                  <a:pt x="1596789" y="0"/>
                </a:cubicBezTo>
                <a:cubicBezTo>
                  <a:pt x="1464860" y="4549"/>
                  <a:pt x="1332499" y="2045"/>
                  <a:pt x="1201003" y="13648"/>
                </a:cubicBezTo>
                <a:cubicBezTo>
                  <a:pt x="1176600" y="15801"/>
                  <a:pt x="1156006" y="33196"/>
                  <a:pt x="1132765" y="40943"/>
                </a:cubicBezTo>
                <a:cubicBezTo>
                  <a:pt x="1101345" y="51416"/>
                  <a:pt x="1069182" y="59525"/>
                  <a:pt x="1037230" y="68239"/>
                </a:cubicBezTo>
                <a:cubicBezTo>
                  <a:pt x="1005485" y="76897"/>
                  <a:pt x="972208" y="82459"/>
                  <a:pt x="941696" y="95535"/>
                </a:cubicBezTo>
                <a:cubicBezTo>
                  <a:pt x="922996" y="103549"/>
                  <a:pt x="904890" y="112950"/>
                  <a:pt x="887105" y="122830"/>
                </a:cubicBezTo>
                <a:cubicBezTo>
                  <a:pt x="822981" y="158454"/>
                  <a:pt x="761646" y="199207"/>
                  <a:pt x="696036" y="232012"/>
                </a:cubicBezTo>
                <a:cubicBezTo>
                  <a:pt x="625425" y="267318"/>
                  <a:pt x="503752" y="322545"/>
                  <a:pt x="464024" y="382138"/>
                </a:cubicBezTo>
                <a:cubicBezTo>
                  <a:pt x="454926" y="395786"/>
                  <a:pt x="448327" y="411483"/>
                  <a:pt x="436729" y="423081"/>
                </a:cubicBezTo>
                <a:cubicBezTo>
                  <a:pt x="425131" y="434679"/>
                  <a:pt x="407978" y="439403"/>
                  <a:pt x="395786" y="450376"/>
                </a:cubicBezTo>
                <a:cubicBezTo>
                  <a:pt x="362311" y="480503"/>
                  <a:pt x="300251" y="545911"/>
                  <a:pt x="300251" y="545911"/>
                </a:cubicBezTo>
                <a:cubicBezTo>
                  <a:pt x="295702" y="559559"/>
                  <a:pt x="293037" y="573987"/>
                  <a:pt x="286603" y="586854"/>
                </a:cubicBezTo>
                <a:cubicBezTo>
                  <a:pt x="272166" y="615728"/>
                  <a:pt x="233821" y="657658"/>
                  <a:pt x="218365" y="682388"/>
                </a:cubicBezTo>
                <a:cubicBezTo>
                  <a:pt x="207582" y="699640"/>
                  <a:pt x="198625" y="718089"/>
                  <a:pt x="191069" y="736979"/>
                </a:cubicBezTo>
                <a:cubicBezTo>
                  <a:pt x="180383" y="763693"/>
                  <a:pt x="176641" y="793132"/>
                  <a:pt x="163774" y="818866"/>
                </a:cubicBezTo>
                <a:cubicBezTo>
                  <a:pt x="154675" y="837063"/>
                  <a:pt x="144034" y="854567"/>
                  <a:pt x="136478" y="873457"/>
                </a:cubicBezTo>
                <a:cubicBezTo>
                  <a:pt x="69017" y="1042109"/>
                  <a:pt x="145903" y="881903"/>
                  <a:pt x="81887" y="1009935"/>
                </a:cubicBezTo>
                <a:cubicBezTo>
                  <a:pt x="72789" y="1055427"/>
                  <a:pt x="61153" y="1100485"/>
                  <a:pt x="54592" y="1146412"/>
                </a:cubicBezTo>
                <a:cubicBezTo>
                  <a:pt x="29292" y="1323509"/>
                  <a:pt x="44496" y="1209975"/>
                  <a:pt x="13648" y="1487606"/>
                </a:cubicBezTo>
                <a:lnTo>
                  <a:pt x="0" y="1610436"/>
                </a:lnTo>
                <a:cubicBezTo>
                  <a:pt x="4549" y="1819702"/>
                  <a:pt x="5282" y="2029085"/>
                  <a:pt x="13648" y="2238233"/>
                </a:cubicBezTo>
                <a:cubicBezTo>
                  <a:pt x="14398" y="2256975"/>
                  <a:pt x="19907" y="2275584"/>
                  <a:pt x="27296" y="2292824"/>
                </a:cubicBezTo>
                <a:cubicBezTo>
                  <a:pt x="33757" y="2307900"/>
                  <a:pt x="45493" y="2320119"/>
                  <a:pt x="54592" y="2333767"/>
                </a:cubicBezTo>
                <a:cubicBezTo>
                  <a:pt x="79752" y="2434414"/>
                  <a:pt x="52714" y="2343035"/>
                  <a:pt x="95535" y="2442949"/>
                </a:cubicBezTo>
                <a:cubicBezTo>
                  <a:pt x="101202" y="2456172"/>
                  <a:pt x="100196" y="2472659"/>
                  <a:pt x="109183" y="2483893"/>
                </a:cubicBezTo>
                <a:cubicBezTo>
                  <a:pt x="119429" y="2496701"/>
                  <a:pt x="136478" y="2502090"/>
                  <a:pt x="150126" y="2511188"/>
                </a:cubicBezTo>
                <a:cubicBezTo>
                  <a:pt x="222910" y="2620369"/>
                  <a:pt x="127382" y="2488445"/>
                  <a:pt x="218365" y="2579427"/>
                </a:cubicBezTo>
                <a:cubicBezTo>
                  <a:pt x="292729" y="2653790"/>
                  <a:pt x="222051" y="2621599"/>
                  <a:pt x="300251" y="2647666"/>
                </a:cubicBezTo>
                <a:cubicBezTo>
                  <a:pt x="364392" y="2711807"/>
                  <a:pt x="325133" y="2677901"/>
                  <a:pt x="423081" y="2743200"/>
                </a:cubicBezTo>
                <a:cubicBezTo>
                  <a:pt x="464204" y="2770616"/>
                  <a:pt x="470126" y="2777010"/>
                  <a:pt x="518615" y="2797791"/>
                </a:cubicBezTo>
                <a:cubicBezTo>
                  <a:pt x="531838" y="2803458"/>
                  <a:pt x="546336" y="2805772"/>
                  <a:pt x="559559" y="2811439"/>
                </a:cubicBezTo>
                <a:cubicBezTo>
                  <a:pt x="578259" y="2819453"/>
                  <a:pt x="595100" y="2831591"/>
                  <a:pt x="614150" y="2838735"/>
                </a:cubicBezTo>
                <a:cubicBezTo>
                  <a:pt x="631713" y="2845321"/>
                  <a:pt x="650775" y="2846992"/>
                  <a:pt x="668741" y="2852382"/>
                </a:cubicBezTo>
                <a:cubicBezTo>
                  <a:pt x="696299" y="2860650"/>
                  <a:pt x="750627" y="2879678"/>
                  <a:pt x="750627" y="2879678"/>
                </a:cubicBezTo>
                <a:cubicBezTo>
                  <a:pt x="800669" y="2875129"/>
                  <a:pt x="851010" y="2873136"/>
                  <a:pt x="900753" y="2866030"/>
                </a:cubicBezTo>
                <a:cubicBezTo>
                  <a:pt x="914994" y="2863995"/>
                  <a:pt x="927740" y="2855871"/>
                  <a:pt x="941696" y="2852382"/>
                </a:cubicBezTo>
                <a:cubicBezTo>
                  <a:pt x="964200" y="2846756"/>
                  <a:pt x="987189" y="2843284"/>
                  <a:pt x="1009935" y="2838735"/>
                </a:cubicBezTo>
                <a:cubicBezTo>
                  <a:pt x="1109675" y="2772240"/>
                  <a:pt x="984274" y="2853397"/>
                  <a:pt x="1105469" y="2784143"/>
                </a:cubicBezTo>
                <a:cubicBezTo>
                  <a:pt x="1119710" y="2776005"/>
                  <a:pt x="1132171" y="2764986"/>
                  <a:pt x="1146412" y="2756848"/>
                </a:cubicBezTo>
                <a:cubicBezTo>
                  <a:pt x="1164076" y="2746754"/>
                  <a:pt x="1184448" y="2741377"/>
                  <a:pt x="1201003" y="2729552"/>
                </a:cubicBezTo>
                <a:cubicBezTo>
                  <a:pt x="1216709" y="2718334"/>
                  <a:pt x="1227119" y="2700965"/>
                  <a:pt x="1241947" y="2688609"/>
                </a:cubicBezTo>
                <a:cubicBezTo>
                  <a:pt x="1254548" y="2678109"/>
                  <a:pt x="1269242" y="2670412"/>
                  <a:pt x="1282890" y="2661314"/>
                </a:cubicBezTo>
                <a:cubicBezTo>
                  <a:pt x="1343938" y="2569742"/>
                  <a:pt x="1272022" y="2659462"/>
                  <a:pt x="1351129" y="2606723"/>
                </a:cubicBezTo>
                <a:cubicBezTo>
                  <a:pt x="1367188" y="2596017"/>
                  <a:pt x="1376837" y="2577629"/>
                  <a:pt x="1392072" y="2565779"/>
                </a:cubicBezTo>
                <a:cubicBezTo>
                  <a:pt x="1417967" y="2545638"/>
                  <a:pt x="1450762" y="2534385"/>
                  <a:pt x="1473959" y="2511188"/>
                </a:cubicBezTo>
                <a:cubicBezTo>
                  <a:pt x="1593566" y="2391581"/>
                  <a:pt x="1441848" y="2537946"/>
                  <a:pt x="1555845" y="2442949"/>
                </a:cubicBezTo>
                <a:cubicBezTo>
                  <a:pt x="1570672" y="2430593"/>
                  <a:pt x="1581554" y="2413856"/>
                  <a:pt x="1596789" y="2402006"/>
                </a:cubicBezTo>
                <a:cubicBezTo>
                  <a:pt x="1641653" y="2367112"/>
                  <a:pt x="1691224" y="2344692"/>
                  <a:pt x="1733266" y="2306472"/>
                </a:cubicBezTo>
                <a:cubicBezTo>
                  <a:pt x="1766589" y="2276178"/>
                  <a:pt x="1803819" y="2248410"/>
                  <a:pt x="1828800" y="2210938"/>
                </a:cubicBezTo>
                <a:cubicBezTo>
                  <a:pt x="1837899" y="2197290"/>
                  <a:pt x="1843288" y="2180241"/>
                  <a:pt x="1856096" y="2169994"/>
                </a:cubicBezTo>
                <a:cubicBezTo>
                  <a:pt x="1867329" y="2161007"/>
                  <a:pt x="1884172" y="2162780"/>
                  <a:pt x="1897039" y="2156346"/>
                </a:cubicBezTo>
                <a:cubicBezTo>
                  <a:pt x="1921459" y="2144136"/>
                  <a:pt x="1974020" y="2100477"/>
                  <a:pt x="1992574" y="2088108"/>
                </a:cubicBezTo>
                <a:cubicBezTo>
                  <a:pt x="2014645" y="2073394"/>
                  <a:pt x="2039591" y="2063080"/>
                  <a:pt x="2060812" y="2047164"/>
                </a:cubicBezTo>
                <a:cubicBezTo>
                  <a:pt x="2076253" y="2035583"/>
                  <a:pt x="2086928" y="2018577"/>
                  <a:pt x="2101756" y="2006221"/>
                </a:cubicBezTo>
                <a:cubicBezTo>
                  <a:pt x="2114357" y="1995721"/>
                  <a:pt x="2129352" y="1988460"/>
                  <a:pt x="2142699" y="1978926"/>
                </a:cubicBezTo>
                <a:cubicBezTo>
                  <a:pt x="2157129" y="1968618"/>
                  <a:pt x="2216786" y="1921411"/>
                  <a:pt x="2238233" y="1910687"/>
                </a:cubicBezTo>
                <a:cubicBezTo>
                  <a:pt x="2260145" y="1899731"/>
                  <a:pt x="2284560" y="1894347"/>
                  <a:pt x="2306472" y="1883391"/>
                </a:cubicBezTo>
                <a:cubicBezTo>
                  <a:pt x="2330198" y="1871528"/>
                  <a:pt x="2350985" y="1854311"/>
                  <a:pt x="2374711" y="1842448"/>
                </a:cubicBezTo>
                <a:cubicBezTo>
                  <a:pt x="2407841" y="1825883"/>
                  <a:pt x="2449631" y="1824496"/>
                  <a:pt x="2483893" y="1815152"/>
                </a:cubicBezTo>
                <a:cubicBezTo>
                  <a:pt x="2511651" y="1807582"/>
                  <a:pt x="2538484" y="1796955"/>
                  <a:pt x="2565780" y="1787857"/>
                </a:cubicBezTo>
                <a:cubicBezTo>
                  <a:pt x="2579428" y="1783308"/>
                  <a:pt x="2592767" y="1777698"/>
                  <a:pt x="2606723" y="1774209"/>
                </a:cubicBezTo>
                <a:cubicBezTo>
                  <a:pt x="2643117" y="1765111"/>
                  <a:pt x="2680316" y="1758777"/>
                  <a:pt x="2715905" y="1746914"/>
                </a:cubicBezTo>
                <a:cubicBezTo>
                  <a:pt x="2743201" y="1737815"/>
                  <a:pt x="2769879" y="1726596"/>
                  <a:pt x="2797792" y="1719618"/>
                </a:cubicBezTo>
                <a:cubicBezTo>
                  <a:pt x="2815989" y="1715069"/>
                  <a:pt x="2834417" y="1711360"/>
                  <a:pt x="2852383" y="1705970"/>
                </a:cubicBezTo>
                <a:cubicBezTo>
                  <a:pt x="2879941" y="1697703"/>
                  <a:pt x="2910330" y="1694635"/>
                  <a:pt x="2934269" y="1678675"/>
                </a:cubicBezTo>
                <a:cubicBezTo>
                  <a:pt x="2947917" y="1669576"/>
                  <a:pt x="2959387" y="1655695"/>
                  <a:pt x="2975212" y="1651379"/>
                </a:cubicBezTo>
                <a:cubicBezTo>
                  <a:pt x="3010597" y="1641729"/>
                  <a:pt x="3048000" y="1642281"/>
                  <a:pt x="3084394" y="1637732"/>
                </a:cubicBezTo>
                <a:cubicBezTo>
                  <a:pt x="3107140" y="1628633"/>
                  <a:pt x="3129168" y="1617476"/>
                  <a:pt x="3152633" y="1610436"/>
                </a:cubicBezTo>
                <a:cubicBezTo>
                  <a:pt x="3174851" y="1603770"/>
                  <a:pt x="3198866" y="1604123"/>
                  <a:pt x="3220872" y="1596788"/>
                </a:cubicBezTo>
                <a:cubicBezTo>
                  <a:pt x="3240173" y="1590354"/>
                  <a:pt x="3256162" y="1575927"/>
                  <a:pt x="3275463" y="1569493"/>
                </a:cubicBezTo>
                <a:cubicBezTo>
                  <a:pt x="3318918" y="1555008"/>
                  <a:pt x="3436399" y="1545545"/>
                  <a:pt x="3466532" y="1542197"/>
                </a:cubicBezTo>
                <a:cubicBezTo>
                  <a:pt x="3622915" y="1503101"/>
                  <a:pt x="3456471" y="1540920"/>
                  <a:pt x="3807726" y="1514902"/>
                </a:cubicBezTo>
                <a:cubicBezTo>
                  <a:pt x="3851903" y="1511630"/>
                  <a:pt x="3964053" y="1485538"/>
                  <a:pt x="3998794" y="1473958"/>
                </a:cubicBezTo>
                <a:cubicBezTo>
                  <a:pt x="4018095" y="1467524"/>
                  <a:pt x="4035189" y="1455761"/>
                  <a:pt x="4053386" y="1446663"/>
                </a:cubicBezTo>
                <a:cubicBezTo>
                  <a:pt x="4071150" y="1428899"/>
                  <a:pt x="4113178" y="1392224"/>
                  <a:pt x="4121624" y="1364776"/>
                </a:cubicBezTo>
                <a:cubicBezTo>
                  <a:pt x="4135268" y="1320434"/>
                  <a:pt x="4148920" y="1228299"/>
                  <a:pt x="4148920" y="1228299"/>
                </a:cubicBezTo>
                <a:cubicBezTo>
                  <a:pt x="4137597" y="1103750"/>
                  <a:pt x="4145567" y="1087891"/>
                  <a:pt x="4107977" y="982639"/>
                </a:cubicBezTo>
                <a:cubicBezTo>
                  <a:pt x="4100156" y="960741"/>
                  <a:pt x="4067510" y="873933"/>
                  <a:pt x="4039738" y="846161"/>
                </a:cubicBezTo>
                <a:cubicBezTo>
                  <a:pt x="4028140" y="834563"/>
                  <a:pt x="4012442" y="827964"/>
                  <a:pt x="3998794" y="818866"/>
                </a:cubicBezTo>
                <a:cubicBezTo>
                  <a:pt x="3989696" y="800669"/>
                  <a:pt x="3985885" y="778661"/>
                  <a:pt x="3971499" y="764275"/>
                </a:cubicBezTo>
                <a:cubicBezTo>
                  <a:pt x="3961327" y="754103"/>
                  <a:pt x="3943423" y="757061"/>
                  <a:pt x="3930556" y="750627"/>
                </a:cubicBezTo>
                <a:cubicBezTo>
                  <a:pt x="3915885" y="743292"/>
                  <a:pt x="3904108" y="731007"/>
                  <a:pt x="3889612" y="723332"/>
                </a:cubicBezTo>
                <a:cubicBezTo>
                  <a:pt x="3826680" y="690015"/>
                  <a:pt x="3762233" y="659642"/>
                  <a:pt x="3698544" y="627797"/>
                </a:cubicBezTo>
                <a:cubicBezTo>
                  <a:pt x="3434189" y="495619"/>
                  <a:pt x="3793377" y="670390"/>
                  <a:pt x="3534771" y="559558"/>
                </a:cubicBezTo>
                <a:cubicBezTo>
                  <a:pt x="3497371" y="543529"/>
                  <a:pt x="3464191" y="517834"/>
                  <a:pt x="3425589" y="504967"/>
                </a:cubicBezTo>
                <a:cubicBezTo>
                  <a:pt x="3398293" y="495869"/>
                  <a:pt x="3367642" y="493632"/>
                  <a:pt x="3343702" y="477672"/>
                </a:cubicBezTo>
                <a:cubicBezTo>
                  <a:pt x="3330054" y="468573"/>
                  <a:pt x="3317835" y="456837"/>
                  <a:pt x="3302759" y="450376"/>
                </a:cubicBezTo>
                <a:cubicBezTo>
                  <a:pt x="3285519" y="442987"/>
                  <a:pt x="3266203" y="441882"/>
                  <a:pt x="3248168" y="436729"/>
                </a:cubicBezTo>
                <a:cubicBezTo>
                  <a:pt x="3234335" y="432777"/>
                  <a:pt x="3220694" y="428132"/>
                  <a:pt x="3207224" y="423081"/>
                </a:cubicBezTo>
                <a:cubicBezTo>
                  <a:pt x="3184286" y="414479"/>
                  <a:pt x="3162753" y="401727"/>
                  <a:pt x="3138986" y="395785"/>
                </a:cubicBezTo>
                <a:cubicBezTo>
                  <a:pt x="3089642" y="383449"/>
                  <a:pt x="3038735" y="378465"/>
                  <a:pt x="2988860" y="368490"/>
                </a:cubicBezTo>
                <a:cubicBezTo>
                  <a:pt x="2924990" y="355716"/>
                  <a:pt x="2860983" y="343343"/>
                  <a:pt x="2797792" y="327546"/>
                </a:cubicBezTo>
                <a:cubicBezTo>
                  <a:pt x="2779595" y="322997"/>
                  <a:pt x="2761739" y="316751"/>
                  <a:pt x="2743200" y="313899"/>
                </a:cubicBezTo>
                <a:cubicBezTo>
                  <a:pt x="2702484" y="307635"/>
                  <a:pt x="2661314" y="304800"/>
                  <a:pt x="2620371" y="300251"/>
                </a:cubicBezTo>
                <a:cubicBezTo>
                  <a:pt x="2443280" y="241220"/>
                  <a:pt x="2619707" y="309620"/>
                  <a:pt x="2483893" y="232012"/>
                </a:cubicBezTo>
                <a:cubicBezTo>
                  <a:pt x="2471403" y="224875"/>
                  <a:pt x="2456173" y="224031"/>
                  <a:pt x="2442950" y="218364"/>
                </a:cubicBezTo>
                <a:cubicBezTo>
                  <a:pt x="2302392" y="158125"/>
                  <a:pt x="2492842" y="225896"/>
                  <a:pt x="2306472" y="163773"/>
                </a:cubicBezTo>
                <a:lnTo>
                  <a:pt x="2265529" y="150126"/>
                </a:lnTo>
                <a:cubicBezTo>
                  <a:pt x="2251881" y="145577"/>
                  <a:pt x="2238827" y="138512"/>
                  <a:pt x="2224586" y="136478"/>
                </a:cubicBezTo>
                <a:lnTo>
                  <a:pt x="2129051" y="122830"/>
                </a:lnTo>
                <a:cubicBezTo>
                  <a:pt x="2103168" y="114202"/>
                  <a:pt x="2059227" y="98392"/>
                  <a:pt x="2033517" y="95535"/>
                </a:cubicBezTo>
                <a:cubicBezTo>
                  <a:pt x="2010910" y="93023"/>
                  <a:pt x="1981201" y="90986"/>
                  <a:pt x="1937983" y="81887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719618" y="217850"/>
            <a:ext cx="4080681" cy="2484407"/>
          </a:xfrm>
          <a:custGeom>
            <a:avLst/>
            <a:gdLst>
              <a:gd name="connsiteX0" fmla="*/ 2292824 w 4080681"/>
              <a:gd name="connsiteY0" fmla="*/ 14162 h 2484407"/>
              <a:gd name="connsiteX1" fmla="*/ 1910686 w 4080681"/>
              <a:gd name="connsiteY1" fmla="*/ 27810 h 2484407"/>
              <a:gd name="connsiteX2" fmla="*/ 1433015 w 4080681"/>
              <a:gd name="connsiteY2" fmla="*/ 55105 h 2484407"/>
              <a:gd name="connsiteX3" fmla="*/ 1214651 w 4080681"/>
              <a:gd name="connsiteY3" fmla="*/ 82401 h 2484407"/>
              <a:gd name="connsiteX4" fmla="*/ 368489 w 4080681"/>
              <a:gd name="connsiteY4" fmla="*/ 96049 h 2484407"/>
              <a:gd name="connsiteX5" fmla="*/ 313898 w 4080681"/>
              <a:gd name="connsiteY5" fmla="*/ 123344 h 2484407"/>
              <a:gd name="connsiteX6" fmla="*/ 272955 w 4080681"/>
              <a:gd name="connsiteY6" fmla="*/ 136992 h 2484407"/>
              <a:gd name="connsiteX7" fmla="*/ 232012 w 4080681"/>
              <a:gd name="connsiteY7" fmla="*/ 177935 h 2484407"/>
              <a:gd name="connsiteX8" fmla="*/ 177421 w 4080681"/>
              <a:gd name="connsiteY8" fmla="*/ 205231 h 2484407"/>
              <a:gd name="connsiteX9" fmla="*/ 95534 w 4080681"/>
              <a:gd name="connsiteY9" fmla="*/ 314413 h 2484407"/>
              <a:gd name="connsiteX10" fmla="*/ 54591 w 4080681"/>
              <a:gd name="connsiteY10" fmla="*/ 423595 h 2484407"/>
              <a:gd name="connsiteX11" fmla="*/ 27295 w 4080681"/>
              <a:gd name="connsiteY11" fmla="*/ 519129 h 2484407"/>
              <a:gd name="connsiteX12" fmla="*/ 0 w 4080681"/>
              <a:gd name="connsiteY12" fmla="*/ 682902 h 2484407"/>
              <a:gd name="connsiteX13" fmla="*/ 27295 w 4080681"/>
              <a:gd name="connsiteY13" fmla="*/ 928562 h 2484407"/>
              <a:gd name="connsiteX14" fmla="*/ 122830 w 4080681"/>
              <a:gd name="connsiteY14" fmla="*/ 1119631 h 2484407"/>
              <a:gd name="connsiteX15" fmla="*/ 150125 w 4080681"/>
              <a:gd name="connsiteY15" fmla="*/ 1174222 h 2484407"/>
              <a:gd name="connsiteX16" fmla="*/ 204716 w 4080681"/>
              <a:gd name="connsiteY16" fmla="*/ 1256108 h 2484407"/>
              <a:gd name="connsiteX17" fmla="*/ 245660 w 4080681"/>
              <a:gd name="connsiteY17" fmla="*/ 1365290 h 2484407"/>
              <a:gd name="connsiteX18" fmla="*/ 286603 w 4080681"/>
              <a:gd name="connsiteY18" fmla="*/ 1433529 h 2484407"/>
              <a:gd name="connsiteX19" fmla="*/ 368489 w 4080681"/>
              <a:gd name="connsiteY19" fmla="*/ 1651893 h 2484407"/>
              <a:gd name="connsiteX20" fmla="*/ 395785 w 4080681"/>
              <a:gd name="connsiteY20" fmla="*/ 1706484 h 2484407"/>
              <a:gd name="connsiteX21" fmla="*/ 409433 w 4080681"/>
              <a:gd name="connsiteY21" fmla="*/ 1747428 h 2484407"/>
              <a:gd name="connsiteX22" fmla="*/ 450376 w 4080681"/>
              <a:gd name="connsiteY22" fmla="*/ 1788371 h 2484407"/>
              <a:gd name="connsiteX23" fmla="*/ 464024 w 4080681"/>
              <a:gd name="connsiteY23" fmla="*/ 1842962 h 2484407"/>
              <a:gd name="connsiteX24" fmla="*/ 545910 w 4080681"/>
              <a:gd name="connsiteY24" fmla="*/ 1993087 h 2484407"/>
              <a:gd name="connsiteX25" fmla="*/ 586854 w 4080681"/>
              <a:gd name="connsiteY25" fmla="*/ 2034031 h 2484407"/>
              <a:gd name="connsiteX26" fmla="*/ 723331 w 4080681"/>
              <a:gd name="connsiteY26" fmla="*/ 2115917 h 2484407"/>
              <a:gd name="connsiteX27" fmla="*/ 805218 w 4080681"/>
              <a:gd name="connsiteY27" fmla="*/ 2170508 h 2484407"/>
              <a:gd name="connsiteX28" fmla="*/ 846161 w 4080681"/>
              <a:gd name="connsiteY28" fmla="*/ 2197804 h 2484407"/>
              <a:gd name="connsiteX29" fmla="*/ 928048 w 4080681"/>
              <a:gd name="connsiteY29" fmla="*/ 2225099 h 2484407"/>
              <a:gd name="connsiteX30" fmla="*/ 1037230 w 4080681"/>
              <a:gd name="connsiteY30" fmla="*/ 2279690 h 2484407"/>
              <a:gd name="connsiteX31" fmla="*/ 1119116 w 4080681"/>
              <a:gd name="connsiteY31" fmla="*/ 2306986 h 2484407"/>
              <a:gd name="connsiteX32" fmla="*/ 1160060 w 4080681"/>
              <a:gd name="connsiteY32" fmla="*/ 2320634 h 2484407"/>
              <a:gd name="connsiteX33" fmla="*/ 1323833 w 4080681"/>
              <a:gd name="connsiteY33" fmla="*/ 2375225 h 2484407"/>
              <a:gd name="connsiteX34" fmla="*/ 1528549 w 4080681"/>
              <a:gd name="connsiteY34" fmla="*/ 2416168 h 2484407"/>
              <a:gd name="connsiteX35" fmla="*/ 1719618 w 4080681"/>
              <a:gd name="connsiteY35" fmla="*/ 2443463 h 2484407"/>
              <a:gd name="connsiteX36" fmla="*/ 1924334 w 4080681"/>
              <a:gd name="connsiteY36" fmla="*/ 2457111 h 2484407"/>
              <a:gd name="connsiteX37" fmla="*/ 2538483 w 4080681"/>
              <a:gd name="connsiteY37" fmla="*/ 2484407 h 2484407"/>
              <a:gd name="connsiteX38" fmla="*/ 2906973 w 4080681"/>
              <a:gd name="connsiteY38" fmla="*/ 2470759 h 2484407"/>
              <a:gd name="connsiteX39" fmla="*/ 3029803 w 4080681"/>
              <a:gd name="connsiteY39" fmla="*/ 2443463 h 2484407"/>
              <a:gd name="connsiteX40" fmla="*/ 3166281 w 4080681"/>
              <a:gd name="connsiteY40" fmla="*/ 2429816 h 2484407"/>
              <a:gd name="connsiteX41" fmla="*/ 3234519 w 4080681"/>
              <a:gd name="connsiteY41" fmla="*/ 2416168 h 2484407"/>
              <a:gd name="connsiteX42" fmla="*/ 3316406 w 4080681"/>
              <a:gd name="connsiteY42" fmla="*/ 2388872 h 2484407"/>
              <a:gd name="connsiteX43" fmla="*/ 3370997 w 4080681"/>
              <a:gd name="connsiteY43" fmla="*/ 2375225 h 2484407"/>
              <a:gd name="connsiteX44" fmla="*/ 3439236 w 4080681"/>
              <a:gd name="connsiteY44" fmla="*/ 2347929 h 2484407"/>
              <a:gd name="connsiteX45" fmla="*/ 3521122 w 4080681"/>
              <a:gd name="connsiteY45" fmla="*/ 2320634 h 2484407"/>
              <a:gd name="connsiteX46" fmla="*/ 3562066 w 4080681"/>
              <a:gd name="connsiteY46" fmla="*/ 2306986 h 2484407"/>
              <a:gd name="connsiteX47" fmla="*/ 3630304 w 4080681"/>
              <a:gd name="connsiteY47" fmla="*/ 2279690 h 2484407"/>
              <a:gd name="connsiteX48" fmla="*/ 3698543 w 4080681"/>
              <a:gd name="connsiteY48" fmla="*/ 2266043 h 2484407"/>
              <a:gd name="connsiteX49" fmla="*/ 3739486 w 4080681"/>
              <a:gd name="connsiteY49" fmla="*/ 2252395 h 2484407"/>
              <a:gd name="connsiteX50" fmla="*/ 3794078 w 4080681"/>
              <a:gd name="connsiteY50" fmla="*/ 2238747 h 2484407"/>
              <a:gd name="connsiteX51" fmla="*/ 3889612 w 4080681"/>
              <a:gd name="connsiteY51" fmla="*/ 2170508 h 2484407"/>
              <a:gd name="connsiteX52" fmla="*/ 3930555 w 4080681"/>
              <a:gd name="connsiteY52" fmla="*/ 2143213 h 2484407"/>
              <a:gd name="connsiteX53" fmla="*/ 3985146 w 4080681"/>
              <a:gd name="connsiteY53" fmla="*/ 2074974 h 2484407"/>
              <a:gd name="connsiteX54" fmla="*/ 4026089 w 4080681"/>
              <a:gd name="connsiteY54" fmla="*/ 2034031 h 2484407"/>
              <a:gd name="connsiteX55" fmla="*/ 4053385 w 4080681"/>
              <a:gd name="connsiteY55" fmla="*/ 1979440 h 2484407"/>
              <a:gd name="connsiteX56" fmla="*/ 4080681 w 4080681"/>
              <a:gd name="connsiteY56" fmla="*/ 1870257 h 2484407"/>
              <a:gd name="connsiteX57" fmla="*/ 4067033 w 4080681"/>
              <a:gd name="connsiteY57" fmla="*/ 1419881 h 2484407"/>
              <a:gd name="connsiteX58" fmla="*/ 4053385 w 4080681"/>
              <a:gd name="connsiteY58" fmla="*/ 1310699 h 2484407"/>
              <a:gd name="connsiteX59" fmla="*/ 4026089 w 4080681"/>
              <a:gd name="connsiteY59" fmla="*/ 1269756 h 2484407"/>
              <a:gd name="connsiteX60" fmla="*/ 3985146 w 4080681"/>
              <a:gd name="connsiteY60" fmla="*/ 1133278 h 2484407"/>
              <a:gd name="connsiteX61" fmla="*/ 3903260 w 4080681"/>
              <a:gd name="connsiteY61" fmla="*/ 942210 h 2484407"/>
              <a:gd name="connsiteX62" fmla="*/ 3862316 w 4080681"/>
              <a:gd name="connsiteY62" fmla="*/ 887619 h 2484407"/>
              <a:gd name="connsiteX63" fmla="*/ 3848669 w 4080681"/>
              <a:gd name="connsiteY63" fmla="*/ 846675 h 2484407"/>
              <a:gd name="connsiteX64" fmla="*/ 3835021 w 4080681"/>
              <a:gd name="connsiteY64" fmla="*/ 792084 h 2484407"/>
              <a:gd name="connsiteX65" fmla="*/ 3753134 w 4080681"/>
              <a:gd name="connsiteY65" fmla="*/ 669254 h 2484407"/>
              <a:gd name="connsiteX66" fmla="*/ 3725839 w 4080681"/>
              <a:gd name="connsiteY66" fmla="*/ 628311 h 2484407"/>
              <a:gd name="connsiteX67" fmla="*/ 3643952 w 4080681"/>
              <a:gd name="connsiteY67" fmla="*/ 546425 h 2484407"/>
              <a:gd name="connsiteX68" fmla="*/ 3603009 w 4080681"/>
              <a:gd name="connsiteY68" fmla="*/ 491834 h 2484407"/>
              <a:gd name="connsiteX69" fmla="*/ 3548418 w 4080681"/>
              <a:gd name="connsiteY69" fmla="*/ 464538 h 2484407"/>
              <a:gd name="connsiteX70" fmla="*/ 3507475 w 4080681"/>
              <a:gd name="connsiteY70" fmla="*/ 423595 h 2484407"/>
              <a:gd name="connsiteX71" fmla="*/ 3425588 w 4080681"/>
              <a:gd name="connsiteY71" fmla="*/ 369004 h 2484407"/>
              <a:gd name="connsiteX72" fmla="*/ 3384645 w 4080681"/>
              <a:gd name="connsiteY72" fmla="*/ 328060 h 2484407"/>
              <a:gd name="connsiteX73" fmla="*/ 3289110 w 4080681"/>
              <a:gd name="connsiteY73" fmla="*/ 273469 h 2484407"/>
              <a:gd name="connsiteX74" fmla="*/ 3152633 w 4080681"/>
              <a:gd name="connsiteY74" fmla="*/ 205231 h 2484407"/>
              <a:gd name="connsiteX75" fmla="*/ 3098042 w 4080681"/>
              <a:gd name="connsiteY75" fmla="*/ 164287 h 2484407"/>
              <a:gd name="connsiteX76" fmla="*/ 3057098 w 4080681"/>
              <a:gd name="connsiteY76" fmla="*/ 150640 h 2484407"/>
              <a:gd name="connsiteX77" fmla="*/ 3002507 w 4080681"/>
              <a:gd name="connsiteY77" fmla="*/ 123344 h 2484407"/>
              <a:gd name="connsiteX78" fmla="*/ 2961564 w 4080681"/>
              <a:gd name="connsiteY78" fmla="*/ 109696 h 2484407"/>
              <a:gd name="connsiteX79" fmla="*/ 2906973 w 4080681"/>
              <a:gd name="connsiteY79" fmla="*/ 82401 h 2484407"/>
              <a:gd name="connsiteX80" fmla="*/ 2838734 w 4080681"/>
              <a:gd name="connsiteY80" fmla="*/ 68753 h 2484407"/>
              <a:gd name="connsiteX81" fmla="*/ 2784143 w 4080681"/>
              <a:gd name="connsiteY81" fmla="*/ 55105 h 2484407"/>
              <a:gd name="connsiteX82" fmla="*/ 2743200 w 4080681"/>
              <a:gd name="connsiteY82" fmla="*/ 41457 h 2484407"/>
              <a:gd name="connsiteX83" fmla="*/ 2538483 w 4080681"/>
              <a:gd name="connsiteY83" fmla="*/ 514 h 2484407"/>
              <a:gd name="connsiteX84" fmla="*/ 2292824 w 4080681"/>
              <a:gd name="connsiteY84" fmla="*/ 14162 h 24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080681" h="2484407">
                <a:moveTo>
                  <a:pt x="2292824" y="14162"/>
                </a:moveTo>
                <a:lnTo>
                  <a:pt x="1910686" y="27810"/>
                </a:lnTo>
                <a:cubicBezTo>
                  <a:pt x="1746316" y="34804"/>
                  <a:pt x="1596409" y="44893"/>
                  <a:pt x="1433015" y="55105"/>
                </a:cubicBezTo>
                <a:cubicBezTo>
                  <a:pt x="1344930" y="72722"/>
                  <a:pt x="1324136" y="79401"/>
                  <a:pt x="1214651" y="82401"/>
                </a:cubicBezTo>
                <a:cubicBezTo>
                  <a:pt x="932666" y="90127"/>
                  <a:pt x="650543" y="91500"/>
                  <a:pt x="368489" y="96049"/>
                </a:cubicBezTo>
                <a:cubicBezTo>
                  <a:pt x="350292" y="105147"/>
                  <a:pt x="332598" y="115330"/>
                  <a:pt x="313898" y="123344"/>
                </a:cubicBezTo>
                <a:cubicBezTo>
                  <a:pt x="300675" y="129011"/>
                  <a:pt x="284925" y="129012"/>
                  <a:pt x="272955" y="136992"/>
                </a:cubicBezTo>
                <a:cubicBezTo>
                  <a:pt x="256896" y="147698"/>
                  <a:pt x="247718" y="166717"/>
                  <a:pt x="232012" y="177935"/>
                </a:cubicBezTo>
                <a:cubicBezTo>
                  <a:pt x="215457" y="189760"/>
                  <a:pt x="195618" y="196132"/>
                  <a:pt x="177421" y="205231"/>
                </a:cubicBezTo>
                <a:cubicBezTo>
                  <a:pt x="164028" y="221972"/>
                  <a:pt x="110019" y="285443"/>
                  <a:pt x="95534" y="314413"/>
                </a:cubicBezTo>
                <a:cubicBezTo>
                  <a:pt x="84244" y="336994"/>
                  <a:pt x="63450" y="394065"/>
                  <a:pt x="54591" y="423595"/>
                </a:cubicBezTo>
                <a:cubicBezTo>
                  <a:pt x="45074" y="455317"/>
                  <a:pt x="34118" y="486720"/>
                  <a:pt x="27295" y="519129"/>
                </a:cubicBezTo>
                <a:cubicBezTo>
                  <a:pt x="15894" y="573286"/>
                  <a:pt x="0" y="682902"/>
                  <a:pt x="0" y="682902"/>
                </a:cubicBezTo>
                <a:cubicBezTo>
                  <a:pt x="2497" y="715366"/>
                  <a:pt x="7073" y="867894"/>
                  <a:pt x="27295" y="928562"/>
                </a:cubicBezTo>
                <a:cubicBezTo>
                  <a:pt x="96681" y="1136725"/>
                  <a:pt x="49541" y="1002368"/>
                  <a:pt x="122830" y="1119631"/>
                </a:cubicBezTo>
                <a:cubicBezTo>
                  <a:pt x="133613" y="1136883"/>
                  <a:pt x="139658" y="1156776"/>
                  <a:pt x="150125" y="1174222"/>
                </a:cubicBezTo>
                <a:cubicBezTo>
                  <a:pt x="167003" y="1202352"/>
                  <a:pt x="194342" y="1224987"/>
                  <a:pt x="204716" y="1256108"/>
                </a:cubicBezTo>
                <a:cubicBezTo>
                  <a:pt x="216528" y="1291544"/>
                  <a:pt x="229341" y="1332651"/>
                  <a:pt x="245660" y="1365290"/>
                </a:cubicBezTo>
                <a:cubicBezTo>
                  <a:pt x="257523" y="1389016"/>
                  <a:pt x="272955" y="1410783"/>
                  <a:pt x="286603" y="1433529"/>
                </a:cubicBezTo>
                <a:cubicBezTo>
                  <a:pt x="323766" y="1582184"/>
                  <a:pt x="297122" y="1509159"/>
                  <a:pt x="368489" y="1651893"/>
                </a:cubicBezTo>
                <a:cubicBezTo>
                  <a:pt x="377588" y="1670090"/>
                  <a:pt x="389351" y="1687183"/>
                  <a:pt x="395785" y="1706484"/>
                </a:cubicBezTo>
                <a:cubicBezTo>
                  <a:pt x="400334" y="1720132"/>
                  <a:pt x="401453" y="1735458"/>
                  <a:pt x="409433" y="1747428"/>
                </a:cubicBezTo>
                <a:cubicBezTo>
                  <a:pt x="420139" y="1763487"/>
                  <a:pt x="436728" y="1774723"/>
                  <a:pt x="450376" y="1788371"/>
                </a:cubicBezTo>
                <a:cubicBezTo>
                  <a:pt x="454925" y="1806568"/>
                  <a:pt x="456810" y="1825648"/>
                  <a:pt x="464024" y="1842962"/>
                </a:cubicBezTo>
                <a:cubicBezTo>
                  <a:pt x="474381" y="1867819"/>
                  <a:pt x="516833" y="1958194"/>
                  <a:pt x="545910" y="1993087"/>
                </a:cubicBezTo>
                <a:cubicBezTo>
                  <a:pt x="558266" y="2007915"/>
                  <a:pt x="571619" y="2022181"/>
                  <a:pt x="586854" y="2034031"/>
                </a:cubicBezTo>
                <a:cubicBezTo>
                  <a:pt x="700038" y="2122063"/>
                  <a:pt x="630486" y="2060211"/>
                  <a:pt x="723331" y="2115917"/>
                </a:cubicBezTo>
                <a:cubicBezTo>
                  <a:pt x="751461" y="2132795"/>
                  <a:pt x="777922" y="2152311"/>
                  <a:pt x="805218" y="2170508"/>
                </a:cubicBezTo>
                <a:cubicBezTo>
                  <a:pt x="818866" y="2179607"/>
                  <a:pt x="830600" y="2192617"/>
                  <a:pt x="846161" y="2197804"/>
                </a:cubicBezTo>
                <a:lnTo>
                  <a:pt x="928048" y="2225099"/>
                </a:lnTo>
                <a:cubicBezTo>
                  <a:pt x="982671" y="2261515"/>
                  <a:pt x="963775" y="2252979"/>
                  <a:pt x="1037230" y="2279690"/>
                </a:cubicBezTo>
                <a:cubicBezTo>
                  <a:pt x="1064270" y="2289523"/>
                  <a:pt x="1091821" y="2297887"/>
                  <a:pt x="1119116" y="2306986"/>
                </a:cubicBezTo>
                <a:cubicBezTo>
                  <a:pt x="1132764" y="2311535"/>
                  <a:pt x="1147192" y="2314200"/>
                  <a:pt x="1160060" y="2320634"/>
                </a:cubicBezTo>
                <a:cubicBezTo>
                  <a:pt x="1259855" y="2370530"/>
                  <a:pt x="1173432" y="2332254"/>
                  <a:pt x="1323833" y="2375225"/>
                </a:cubicBezTo>
                <a:cubicBezTo>
                  <a:pt x="1454633" y="2412596"/>
                  <a:pt x="1386504" y="2398412"/>
                  <a:pt x="1528549" y="2416168"/>
                </a:cubicBezTo>
                <a:cubicBezTo>
                  <a:pt x="1614594" y="2444850"/>
                  <a:pt x="1564132" y="2431503"/>
                  <a:pt x="1719618" y="2443463"/>
                </a:cubicBezTo>
                <a:cubicBezTo>
                  <a:pt x="1787807" y="2448708"/>
                  <a:pt x="1856049" y="2453317"/>
                  <a:pt x="1924334" y="2457111"/>
                </a:cubicBezTo>
                <a:cubicBezTo>
                  <a:pt x="2093943" y="2466534"/>
                  <a:pt x="2373763" y="2477544"/>
                  <a:pt x="2538483" y="2484407"/>
                </a:cubicBezTo>
                <a:cubicBezTo>
                  <a:pt x="2661313" y="2479858"/>
                  <a:pt x="2784284" y="2478195"/>
                  <a:pt x="2906973" y="2470759"/>
                </a:cubicBezTo>
                <a:cubicBezTo>
                  <a:pt x="3142596" y="2456479"/>
                  <a:pt x="2890062" y="2464961"/>
                  <a:pt x="3029803" y="2443463"/>
                </a:cubicBezTo>
                <a:cubicBezTo>
                  <a:pt x="3074991" y="2436511"/>
                  <a:pt x="3120788" y="2434365"/>
                  <a:pt x="3166281" y="2429816"/>
                </a:cubicBezTo>
                <a:cubicBezTo>
                  <a:pt x="3189027" y="2425267"/>
                  <a:pt x="3212140" y="2422272"/>
                  <a:pt x="3234519" y="2416168"/>
                </a:cubicBezTo>
                <a:cubicBezTo>
                  <a:pt x="3262277" y="2408597"/>
                  <a:pt x="3288493" y="2395850"/>
                  <a:pt x="3316406" y="2388872"/>
                </a:cubicBezTo>
                <a:cubicBezTo>
                  <a:pt x="3334603" y="2384323"/>
                  <a:pt x="3353203" y="2381156"/>
                  <a:pt x="3370997" y="2375225"/>
                </a:cubicBezTo>
                <a:cubicBezTo>
                  <a:pt x="3394238" y="2367478"/>
                  <a:pt x="3416212" y="2356301"/>
                  <a:pt x="3439236" y="2347929"/>
                </a:cubicBezTo>
                <a:cubicBezTo>
                  <a:pt x="3466276" y="2338096"/>
                  <a:pt x="3493827" y="2329732"/>
                  <a:pt x="3521122" y="2320634"/>
                </a:cubicBezTo>
                <a:cubicBezTo>
                  <a:pt x="3534770" y="2316085"/>
                  <a:pt x="3548709" y="2312329"/>
                  <a:pt x="3562066" y="2306986"/>
                </a:cubicBezTo>
                <a:cubicBezTo>
                  <a:pt x="3584812" y="2297887"/>
                  <a:pt x="3606839" y="2286730"/>
                  <a:pt x="3630304" y="2279690"/>
                </a:cubicBezTo>
                <a:cubicBezTo>
                  <a:pt x="3652522" y="2273024"/>
                  <a:pt x="3676039" y="2271669"/>
                  <a:pt x="3698543" y="2266043"/>
                </a:cubicBezTo>
                <a:cubicBezTo>
                  <a:pt x="3712499" y="2262554"/>
                  <a:pt x="3725654" y="2256347"/>
                  <a:pt x="3739486" y="2252395"/>
                </a:cubicBezTo>
                <a:cubicBezTo>
                  <a:pt x="3757522" y="2247242"/>
                  <a:pt x="3775881" y="2243296"/>
                  <a:pt x="3794078" y="2238747"/>
                </a:cubicBezTo>
                <a:cubicBezTo>
                  <a:pt x="3890587" y="2174406"/>
                  <a:pt x="3771088" y="2255167"/>
                  <a:pt x="3889612" y="2170508"/>
                </a:cubicBezTo>
                <a:cubicBezTo>
                  <a:pt x="3902959" y="2160974"/>
                  <a:pt x="3918957" y="2154811"/>
                  <a:pt x="3930555" y="2143213"/>
                </a:cubicBezTo>
                <a:cubicBezTo>
                  <a:pt x="3951153" y="2122615"/>
                  <a:pt x="3965964" y="2096896"/>
                  <a:pt x="3985146" y="2074974"/>
                </a:cubicBezTo>
                <a:cubicBezTo>
                  <a:pt x="3997856" y="2060449"/>
                  <a:pt x="4014871" y="2049737"/>
                  <a:pt x="4026089" y="2034031"/>
                </a:cubicBezTo>
                <a:cubicBezTo>
                  <a:pt x="4037914" y="2017476"/>
                  <a:pt x="4046951" y="1998741"/>
                  <a:pt x="4053385" y="1979440"/>
                </a:cubicBezTo>
                <a:cubicBezTo>
                  <a:pt x="4065248" y="1943851"/>
                  <a:pt x="4080681" y="1870257"/>
                  <a:pt x="4080681" y="1870257"/>
                </a:cubicBezTo>
                <a:cubicBezTo>
                  <a:pt x="4076132" y="1720132"/>
                  <a:pt x="4074351" y="1569897"/>
                  <a:pt x="4067033" y="1419881"/>
                </a:cubicBezTo>
                <a:cubicBezTo>
                  <a:pt x="4065246" y="1383247"/>
                  <a:pt x="4063036" y="1346084"/>
                  <a:pt x="4053385" y="1310699"/>
                </a:cubicBezTo>
                <a:cubicBezTo>
                  <a:pt x="4049069" y="1294874"/>
                  <a:pt x="4035188" y="1283404"/>
                  <a:pt x="4026089" y="1269756"/>
                </a:cubicBezTo>
                <a:cubicBezTo>
                  <a:pt x="4024456" y="1264040"/>
                  <a:pt x="3996403" y="1160617"/>
                  <a:pt x="3985146" y="1133278"/>
                </a:cubicBezTo>
                <a:cubicBezTo>
                  <a:pt x="3958763" y="1069205"/>
                  <a:pt x="3944836" y="997643"/>
                  <a:pt x="3903260" y="942210"/>
                </a:cubicBezTo>
                <a:lnTo>
                  <a:pt x="3862316" y="887619"/>
                </a:lnTo>
                <a:cubicBezTo>
                  <a:pt x="3857767" y="873971"/>
                  <a:pt x="3852621" y="860508"/>
                  <a:pt x="3848669" y="846675"/>
                </a:cubicBezTo>
                <a:cubicBezTo>
                  <a:pt x="3843516" y="828640"/>
                  <a:pt x="3843914" y="808599"/>
                  <a:pt x="3835021" y="792084"/>
                </a:cubicBezTo>
                <a:cubicBezTo>
                  <a:pt x="3811691" y="748758"/>
                  <a:pt x="3780430" y="710197"/>
                  <a:pt x="3753134" y="669254"/>
                </a:cubicBezTo>
                <a:cubicBezTo>
                  <a:pt x="3744036" y="655606"/>
                  <a:pt x="3737437" y="639909"/>
                  <a:pt x="3725839" y="628311"/>
                </a:cubicBezTo>
                <a:cubicBezTo>
                  <a:pt x="3698543" y="601016"/>
                  <a:pt x="3667113" y="577306"/>
                  <a:pt x="3643952" y="546425"/>
                </a:cubicBezTo>
                <a:cubicBezTo>
                  <a:pt x="3630304" y="528228"/>
                  <a:pt x="3620279" y="506637"/>
                  <a:pt x="3603009" y="491834"/>
                </a:cubicBezTo>
                <a:cubicBezTo>
                  <a:pt x="3587562" y="478594"/>
                  <a:pt x="3564973" y="476363"/>
                  <a:pt x="3548418" y="464538"/>
                </a:cubicBezTo>
                <a:cubicBezTo>
                  <a:pt x="3532712" y="453320"/>
                  <a:pt x="3522710" y="435444"/>
                  <a:pt x="3507475" y="423595"/>
                </a:cubicBezTo>
                <a:cubicBezTo>
                  <a:pt x="3481580" y="403455"/>
                  <a:pt x="3448785" y="392201"/>
                  <a:pt x="3425588" y="369004"/>
                </a:cubicBezTo>
                <a:cubicBezTo>
                  <a:pt x="3411940" y="355356"/>
                  <a:pt x="3399472" y="340416"/>
                  <a:pt x="3384645" y="328060"/>
                </a:cubicBezTo>
                <a:cubicBezTo>
                  <a:pt x="3344185" y="294344"/>
                  <a:pt x="3336775" y="302068"/>
                  <a:pt x="3289110" y="273469"/>
                </a:cubicBezTo>
                <a:cubicBezTo>
                  <a:pt x="3173049" y="203832"/>
                  <a:pt x="3249667" y="229488"/>
                  <a:pt x="3152633" y="205231"/>
                </a:cubicBezTo>
                <a:cubicBezTo>
                  <a:pt x="3134436" y="191583"/>
                  <a:pt x="3117791" y="175572"/>
                  <a:pt x="3098042" y="164287"/>
                </a:cubicBezTo>
                <a:cubicBezTo>
                  <a:pt x="3085551" y="157150"/>
                  <a:pt x="3070321" y="156307"/>
                  <a:pt x="3057098" y="150640"/>
                </a:cubicBezTo>
                <a:cubicBezTo>
                  <a:pt x="3038398" y="142626"/>
                  <a:pt x="3021207" y="131358"/>
                  <a:pt x="3002507" y="123344"/>
                </a:cubicBezTo>
                <a:cubicBezTo>
                  <a:pt x="2989284" y="117677"/>
                  <a:pt x="2974787" y="115363"/>
                  <a:pt x="2961564" y="109696"/>
                </a:cubicBezTo>
                <a:cubicBezTo>
                  <a:pt x="2942864" y="101682"/>
                  <a:pt x="2926274" y="88835"/>
                  <a:pt x="2906973" y="82401"/>
                </a:cubicBezTo>
                <a:cubicBezTo>
                  <a:pt x="2884967" y="75066"/>
                  <a:pt x="2861378" y="73785"/>
                  <a:pt x="2838734" y="68753"/>
                </a:cubicBezTo>
                <a:cubicBezTo>
                  <a:pt x="2820424" y="64684"/>
                  <a:pt x="2802178" y="60258"/>
                  <a:pt x="2784143" y="55105"/>
                </a:cubicBezTo>
                <a:cubicBezTo>
                  <a:pt x="2770311" y="51153"/>
                  <a:pt x="2757079" y="45242"/>
                  <a:pt x="2743200" y="41457"/>
                </a:cubicBezTo>
                <a:cubicBezTo>
                  <a:pt x="2683802" y="25258"/>
                  <a:pt x="2601705" y="3263"/>
                  <a:pt x="2538483" y="514"/>
                </a:cubicBezTo>
                <a:cubicBezTo>
                  <a:pt x="2465764" y="-2648"/>
                  <a:pt x="2397457" y="9613"/>
                  <a:pt x="2292824" y="14162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116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MS PGothic</vt:lpstr>
      <vt:lpstr>AR JULIAN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Clelland</dc:creator>
  <cp:lastModifiedBy>Erin Clelland</cp:lastModifiedBy>
  <cp:revision>126</cp:revision>
  <dcterms:created xsi:type="dcterms:W3CDTF">2016-06-30T02:03:44Z</dcterms:created>
  <dcterms:modified xsi:type="dcterms:W3CDTF">2020-01-14T00:49:19Z</dcterms:modified>
</cp:coreProperties>
</file>