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3" r:id="rId4"/>
    <p:sldId id="284" r:id="rId5"/>
    <p:sldId id="267" r:id="rId6"/>
    <p:sldId id="270" r:id="rId7"/>
    <p:sldId id="257" r:id="rId8"/>
    <p:sldId id="259" r:id="rId9"/>
    <p:sldId id="261" r:id="rId10"/>
    <p:sldId id="260" r:id="rId11"/>
    <p:sldId id="268" r:id="rId12"/>
    <p:sldId id="258" r:id="rId13"/>
    <p:sldId id="262" r:id="rId14"/>
    <p:sldId id="263" r:id="rId15"/>
    <p:sldId id="264" r:id="rId16"/>
    <p:sldId id="265" r:id="rId17"/>
    <p:sldId id="281" r:id="rId18"/>
    <p:sldId id="266" r:id="rId19"/>
    <p:sldId id="271" r:id="rId20"/>
    <p:sldId id="276" r:id="rId21"/>
    <p:sldId id="282" r:id="rId22"/>
    <p:sldId id="269" r:id="rId23"/>
    <p:sldId id="272" r:id="rId24"/>
    <p:sldId id="273" r:id="rId25"/>
    <p:sldId id="274" r:id="rId26"/>
    <p:sldId id="275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25E4-0F4A-4A2E-8BE3-B7A897571A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93D5-B905-4C8F-8CFF-820D13A3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9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25E4-0F4A-4A2E-8BE3-B7A897571A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93D5-B905-4C8F-8CFF-820D13A3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4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25E4-0F4A-4A2E-8BE3-B7A897571A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93D5-B905-4C8F-8CFF-820D13A3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9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25E4-0F4A-4A2E-8BE3-B7A897571A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93D5-B905-4C8F-8CFF-820D13A3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5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25E4-0F4A-4A2E-8BE3-B7A897571A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93D5-B905-4C8F-8CFF-820D13A3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0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25E4-0F4A-4A2E-8BE3-B7A897571A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93D5-B905-4C8F-8CFF-820D13A3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25E4-0F4A-4A2E-8BE3-B7A897571A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93D5-B905-4C8F-8CFF-820D13A3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9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25E4-0F4A-4A2E-8BE3-B7A897571A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93D5-B905-4C8F-8CFF-820D13A3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5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25E4-0F4A-4A2E-8BE3-B7A897571A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93D5-B905-4C8F-8CFF-820D13A3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1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25E4-0F4A-4A2E-8BE3-B7A897571A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93D5-B905-4C8F-8CFF-820D13A3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5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25E4-0F4A-4A2E-8BE3-B7A897571A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93D5-B905-4C8F-8CFF-820D13A3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325E4-0F4A-4A2E-8BE3-B7A897571A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F93D5-B905-4C8F-8CFF-820D13A30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1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7466" y="2644170"/>
            <a:ext cx="73170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Avoid</a:t>
            </a:r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How to Avoi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2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10331" y="59454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4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3632" y="3244334"/>
            <a:ext cx="96247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What’s Wrong With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hese Slides?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Example 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4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44146" y="59120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1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age.slidesharecdn.com/bees-131112220608-phpapp02/95/bees-an-example-of-a-bad-powerpoint-presentation-5-638.jpg?cb=13842958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obullets.files.wordpress.com/2009/05/bad-slide-s2191_epa_analysis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28" y="0"/>
            <a:ext cx="12287527" cy="748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esignobserver.com/media/images/Identity_bad_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onydahlman.files.wordpress.com/2013/08/bad-powerpo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1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7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www.emaze.com/wp-content/uploads/2014/11/ri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68250" cy="79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8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haikudeck.com/blog/wp-content/uploads/2014/03/bad-powerpoint-sl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6"/>
            <a:ext cx="12192000" cy="67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9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0230" y="2967335"/>
            <a:ext cx="7071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Good PowerPoint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Slides: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Example 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88029" y="59454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9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.slidesharecdn.com/presentation1-130509170844-phpapp02/95/good-and-bad-power-point-examples-ed-tech-11-638.jpg?cb=13684906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7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spe.org/authors/docs/good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1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8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159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0266186">
            <a:off x="1071228" y="2459504"/>
            <a:ext cx="1004954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Death by PowerPoint</a:t>
            </a:r>
            <a:r>
              <a:rPr lang="en-US" sz="12000" b="0" cap="none" spc="0" dirty="0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US" sz="12000" b="0" cap="none" spc="0" dirty="0">
              <a:ln w="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Death By PowerPoin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87202" y="6107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2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1.bp.blogspot.com/-EL7j66OxBko/Ti9aHtIJbCI/AAAAAAAAAAg/u5o3isOOtWs/s1600/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4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8755" y="3244334"/>
            <a:ext cx="91945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What’s Right With These Slides?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9542" y="59677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lacstraining.files.wordpress.com/2012/04/8-example-of-secondary-illustrative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enhermance.files.wordpress.com/2011/11/good-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3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lacstraining.files.wordpress.com/2012/04/11-choose-chart-type-carefully_good-example_bar-chart-rerendered-as-be-pie-cha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lacstraining.files.wordpress.com/2012/04/7-good-powerpoint-images_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78" y="203200"/>
            <a:ext cx="9463245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3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.ytimg.com/vi/FkPPvylP1Bw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6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0693" y="59454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b-i.forbesimg.com/carminegallo/files/2013/11/6845.strip_.zoom_-e138513682874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8" y="1562101"/>
            <a:ext cx="11967304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4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0259" y="2967335"/>
            <a:ext cx="6611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Bad PowerPoint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Slides: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7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lideplayer.com/slide/763712/2/images/4/Bad+Example+of+a+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ad Example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3310" y="6141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2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lideplayer.com/slide/763712/2/images/6/Example+of+a+Good+Slide+Use+1-2+slides+per+minute+of+your+present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xample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7580" y="5878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2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anexampleofabadpowerpoint-140326075934-phpapp02/95/an-example-of-a-bad-powerpoint-2-638.jpg?cb=13958209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xample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0693" y="60123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4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xample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3785" y="59566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8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slidesharecdn.com/the-presentation-1227418114209438-8/95/making-a-good-powerpoint-11-728.jpg?cb=12273900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xample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2996" y="5912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28</Words>
  <Application>Microsoft Office PowerPoint</Application>
  <PresentationFormat>Widescreen</PresentationFormat>
  <Paragraphs>6</Paragraphs>
  <Slides>27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Chiller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Jordan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Clelland</dc:creator>
  <cp:lastModifiedBy>Erin Clelland</cp:lastModifiedBy>
  <cp:revision>12</cp:revision>
  <dcterms:created xsi:type="dcterms:W3CDTF">2019-01-04T17:42:29Z</dcterms:created>
  <dcterms:modified xsi:type="dcterms:W3CDTF">2020-03-17T14:40:50Z</dcterms:modified>
</cp:coreProperties>
</file>